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onsolas" panose="020B0609020204030204" pitchFamily="49" charset="0"/>
      <p:regular r:id="rId35"/>
      <p:bold r:id="rId36"/>
      <p:italic r:id="rId37"/>
      <p:boldItalic r:id="rId38"/>
    </p:embeddedFont>
    <p:embeddedFont>
      <p:font typeface="Helvetica Neue" panose="020B0604020202020204" charset="0"/>
      <p:regular r:id="rId39"/>
      <p:bold r:id="rId40"/>
      <p:italic r:id="rId41"/>
      <p:boldItalic r:id="rId42"/>
    </p:embeddedFont>
    <p:embeddedFont>
      <p:font typeface="Titillium Web"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rew.s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bookdown.org/yihui/blogdown/netlify.html#fn34"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bookdown.org/yihui/blogdown/netlify.html#fn35"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upport.rbind.io/abou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yihui.org/en/2017/11/301-redirec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ohugo.io/about/benefi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From the blogdown book: </a:t>
            </a:r>
            <a:endParaRPr sz="1200">
              <a:solidFill>
                <a:srgbClr val="333333"/>
              </a:solidFill>
              <a:highlight>
                <a:srgbClr val="FFFFFF"/>
              </a:highlight>
              <a:latin typeface="Helvetica Neue"/>
              <a:ea typeface="Helvetica Neue"/>
              <a:cs typeface="Helvetica Neue"/>
              <a:sym typeface="Helvetica Neue"/>
            </a:endParaRPr>
          </a:p>
          <a:p>
            <a:pPr marL="0" lvl="0" indent="0" algn="l" rtl="0">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By default, it installs the latest version of Hugo, but you can choose a specific version through the </a:t>
            </a:r>
            <a:r>
              <a:rPr lang="en" sz="1000">
                <a:solidFill>
                  <a:srgbClr val="333333"/>
                </a:solidFill>
                <a:highlight>
                  <a:srgbClr val="F7F7F7"/>
                </a:highlight>
                <a:latin typeface="Consolas"/>
                <a:ea typeface="Consolas"/>
                <a:cs typeface="Consolas"/>
                <a:sym typeface="Consolas"/>
              </a:rPr>
              <a:t>version</a:t>
            </a:r>
            <a:r>
              <a:rPr lang="en" sz="1200">
                <a:solidFill>
                  <a:srgbClr val="333333"/>
                </a:solidFill>
                <a:highlight>
                  <a:srgbClr val="FFFFFF"/>
                </a:highlight>
                <a:latin typeface="Helvetica Neue"/>
                <a:ea typeface="Helvetica Neue"/>
                <a:cs typeface="Helvetica Neue"/>
                <a:sym typeface="Helvetica Neue"/>
              </a:rPr>
              <a:t> argument if you prefer.</a:t>
            </a:r>
            <a:endParaRPr sz="1200">
              <a:solidFill>
                <a:srgbClr val="333333"/>
              </a:solidFill>
              <a:highlight>
                <a:srgbClr val="FFFFFF"/>
              </a:highlight>
              <a:latin typeface="Helvetica Neue"/>
              <a:ea typeface="Helvetica Neue"/>
              <a:cs typeface="Helvetica Neue"/>
              <a:sym typeface="Helvetica Neue"/>
            </a:endParaRPr>
          </a:p>
          <a:p>
            <a:pPr marL="0" lvl="0" indent="0" algn="l" rtl="0">
              <a:lnSpc>
                <a:spcPct val="115000"/>
              </a:lnSpc>
              <a:spcBef>
                <a:spcPts val="1000"/>
              </a:spcBef>
              <a:spcAft>
                <a:spcPts val="0"/>
              </a:spcAft>
              <a:buClr>
                <a:schemeClr val="dk1"/>
              </a:buClr>
              <a:buSzPts val="1100"/>
              <a:buFont typeface="Arial"/>
              <a:buNone/>
            </a:pPr>
            <a:r>
              <a:rPr lang="en" sz="1200">
                <a:solidFill>
                  <a:srgbClr val="333333"/>
                </a:solidFill>
                <a:highlight>
                  <a:srgbClr val="FFFFFF"/>
                </a:highlight>
                <a:latin typeface="Helvetica Neue"/>
                <a:ea typeface="Helvetica Neue"/>
                <a:cs typeface="Helvetica Neue"/>
                <a:sym typeface="Helvetica Neue"/>
              </a:rPr>
              <a:t>For macOS users, </a:t>
            </a:r>
            <a:r>
              <a:rPr lang="en" sz="1000">
                <a:solidFill>
                  <a:srgbClr val="333333"/>
                </a:solidFill>
                <a:highlight>
                  <a:srgbClr val="F7F7F7"/>
                </a:highlight>
                <a:latin typeface="Consolas"/>
                <a:ea typeface="Consolas"/>
                <a:cs typeface="Consolas"/>
                <a:sym typeface="Consolas"/>
              </a:rPr>
              <a:t>install_hugo()</a:t>
            </a:r>
            <a:r>
              <a:rPr lang="en" sz="1200">
                <a:solidFill>
                  <a:srgbClr val="333333"/>
                </a:solidFill>
                <a:highlight>
                  <a:srgbClr val="FFFFFF"/>
                </a:highlight>
                <a:latin typeface="Helvetica Neue"/>
                <a:ea typeface="Helvetica Neue"/>
                <a:cs typeface="Helvetica Neue"/>
                <a:sym typeface="Helvetica Neue"/>
              </a:rPr>
              <a:t> uses the package manager Homebrew (</a:t>
            </a:r>
            <a:r>
              <a:rPr lang="en" sz="1200">
                <a:solidFill>
                  <a:srgbClr val="4183C4"/>
                </a:solidFill>
                <a:highlight>
                  <a:srgbClr val="FFFFFF"/>
                </a:highlight>
                <a:uFill>
                  <a:noFill/>
                </a:uFill>
                <a:latin typeface="Helvetica Neue"/>
                <a:ea typeface="Helvetica Neue"/>
                <a:cs typeface="Helvetica Neue"/>
                <a:sym typeface="Helvetica Neue"/>
                <a:hlinkClick r:id="rId3"/>
              </a:rPr>
              <a:t>https://brew.sh</a:t>
            </a:r>
            <a:r>
              <a:rPr lang="en" sz="1200">
                <a:solidFill>
                  <a:srgbClr val="333333"/>
                </a:solidFill>
                <a:highlight>
                  <a:srgbClr val="FFFFFF"/>
                </a:highlight>
                <a:latin typeface="Helvetica Neue"/>
                <a:ea typeface="Helvetica Neue"/>
                <a:cs typeface="Helvetica Neue"/>
                <a:sym typeface="Helvetica Neue"/>
              </a:rPr>
              <a:t>) if it has already been installed, otherwise it just downloads the Hugo binary directly.</a:t>
            </a: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10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334ecf77f_0_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334ecf77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347fb67f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347fb67f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347fb67f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347fb67f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347fb67f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347fb67f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10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347fb67f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347fb67f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7347fb67fa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7347fb67fa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347fb67f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347fb67f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347fb67fa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347fb67fa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347fb67fa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347fb67fa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347fb67fa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347fb67f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38127a7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38127a7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From the blogdown book:</a:t>
            </a: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Basically, you have to host all source files of your website in a GIT repository.</a:t>
            </a:r>
            <a:r>
              <a:rPr lang="en" sz="1000">
                <a:solidFill>
                  <a:srgbClr val="4183C4"/>
                </a:solidFill>
                <a:highlight>
                  <a:srgbClr val="FFFFFF"/>
                </a:highlight>
                <a:uFill>
                  <a:noFill/>
                </a:uFill>
                <a:latin typeface="Helvetica Neue"/>
                <a:ea typeface="Helvetica Neue"/>
                <a:cs typeface="Helvetica Neue"/>
                <a:sym typeface="Helvetica Neue"/>
                <a:hlinkClick r:id="rId3"/>
              </a:rPr>
              <a:t>34</a:t>
            </a:r>
            <a:r>
              <a:rPr lang="en" sz="1200">
                <a:solidFill>
                  <a:srgbClr val="333333"/>
                </a:solidFill>
                <a:highlight>
                  <a:srgbClr val="FFFFFF"/>
                </a:highlight>
                <a:latin typeface="Helvetica Neue"/>
                <a:ea typeface="Helvetica Neue"/>
                <a:cs typeface="Helvetica Neue"/>
                <a:sym typeface="Helvetica Neue"/>
              </a:rPr>
              <a:t> You do not need to put the </a:t>
            </a:r>
            <a:r>
              <a:rPr lang="en" sz="950">
                <a:solidFill>
                  <a:srgbClr val="333333"/>
                </a:solidFill>
                <a:highlight>
                  <a:srgbClr val="F7F7F7"/>
                </a:highlight>
                <a:latin typeface="Consolas"/>
                <a:ea typeface="Consolas"/>
                <a:cs typeface="Consolas"/>
                <a:sym typeface="Consolas"/>
              </a:rPr>
              <a:t>public/</a:t>
            </a:r>
            <a:r>
              <a:rPr lang="en" sz="1200">
                <a:solidFill>
                  <a:srgbClr val="333333"/>
                </a:solidFill>
                <a:highlight>
                  <a:srgbClr val="FFFFFF"/>
                </a:highlight>
                <a:latin typeface="Helvetica Neue"/>
                <a:ea typeface="Helvetica Neue"/>
                <a:cs typeface="Helvetica Neue"/>
                <a:sym typeface="Helvetica Neue"/>
              </a:rPr>
              <a:t> directory under version control</a:t>
            </a:r>
            <a:r>
              <a:rPr lang="en" sz="1000">
                <a:solidFill>
                  <a:srgbClr val="4183C4"/>
                </a:solidFill>
                <a:highlight>
                  <a:srgbClr val="FFFFFF"/>
                </a:highlight>
                <a:uFill>
                  <a:noFill/>
                </a:uFill>
                <a:latin typeface="Helvetica Neue"/>
                <a:ea typeface="Helvetica Neue"/>
                <a:cs typeface="Helvetica Neue"/>
                <a:sym typeface="Helvetica Neue"/>
                <a:hlinkClick r:id="rId4"/>
              </a:rPr>
              <a:t>35</a:t>
            </a:r>
            <a:r>
              <a:rPr lang="en" sz="1200">
                <a:solidFill>
                  <a:srgbClr val="333333"/>
                </a:solidFill>
                <a:highlight>
                  <a:srgbClr val="FFFFFF"/>
                </a:highlight>
                <a:latin typeface="Helvetica Neue"/>
                <a:ea typeface="Helvetica Neue"/>
                <a:cs typeface="Helvetica Neue"/>
                <a:sym typeface="Helvetica Neue"/>
              </a:rPr>
              <a:t> because it will be automatically generated. Currently, Netlify supports GIT repositories hosted on GitHub, GitLab, and BitBucket. With any of these accounts, you can log into Netlify from its homepage and follow the guide to create a new site from your GIT repository.</a:t>
            </a: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738127a72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738127a72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38127a72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38127a72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 u="sng">
                <a:solidFill>
                  <a:schemeClr val="hlink"/>
                </a:solidFill>
                <a:hlinkClick r:id="rId3"/>
              </a:rPr>
              <a:t>https://support.rbind.io/about/</a:t>
            </a: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38127a72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38127a72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 u="sng">
                <a:solidFill>
                  <a:schemeClr val="hlink"/>
                </a:solidFill>
                <a:hlinkClick r:id="rId3"/>
              </a:rPr>
              <a:t>https://yihui.org/en/2017/11/301-redirect/</a:t>
            </a: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383bd3d22_6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7383bd3d22_6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399d9273c_0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399d9273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33c30c63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33c30c63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33c30c63a_0_6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33c30c63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f95875923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f95875923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fa1788fa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fa1788fa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383bd3d22_6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383bd3d22_6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See point 2.1. of the blogdown book</a:t>
            </a: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“For a static site, each URL you visit often has a corresponding HTML file stored on the server, so there is no need to compute anything before serving the file to visitors. This means static sites tend to be faster in response time than dynamic sites, and they are also much easier to deploy, since deployment simply means copying static files to a server. A dynamic site often relies on databases, and you will have to install more software packages to serve a dynamic site. For more advantages of static sites, please read the page “</a:t>
            </a:r>
            <a:r>
              <a:rPr lang="en" sz="1200">
                <a:solidFill>
                  <a:srgbClr val="4183C4"/>
                </a:solidFill>
                <a:highlight>
                  <a:srgbClr val="FFFFFF"/>
                </a:highlight>
                <a:uFill>
                  <a:noFill/>
                </a:uFill>
                <a:latin typeface="Helvetica Neue"/>
                <a:ea typeface="Helvetica Neue"/>
                <a:cs typeface="Helvetica Neue"/>
                <a:sym typeface="Helvetica Neue"/>
                <a:hlinkClick r:id="rId3"/>
              </a:rPr>
              <a:t>Benefits of Static Site Generators</a:t>
            </a:r>
            <a:r>
              <a:rPr lang="en" sz="1200">
                <a:solidFill>
                  <a:srgbClr val="333333"/>
                </a:solidFill>
                <a:highlight>
                  <a:srgbClr val="FFFFFF"/>
                </a:highlight>
                <a:latin typeface="Helvetica Neue"/>
                <a:ea typeface="Helvetica Neue"/>
                <a:cs typeface="Helvetica Neue"/>
                <a:sym typeface="Helvetica Neue"/>
              </a:rPr>
              <a:t>” on Hugo’s website.”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347fb67fa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347fb67fa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655200" y="2856150"/>
            <a:ext cx="54300" cy="1191900"/>
          </a:xfrm>
          <a:prstGeom prst="rect">
            <a:avLst/>
          </a:prstGeom>
          <a:solidFill>
            <a:srgbClr val="562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8398A"/>
              </a:solidFill>
            </a:endParaRPr>
          </a:p>
        </p:txBody>
      </p:sp>
      <p:sp>
        <p:nvSpPr>
          <p:cNvPr id="11" name="Google Shape;11;p2"/>
          <p:cNvSpPr txBox="1">
            <a:spLocks noGrp="1"/>
          </p:cNvSpPr>
          <p:nvPr>
            <p:ph type="ctrTitle"/>
          </p:nvPr>
        </p:nvSpPr>
        <p:spPr>
          <a:xfrm>
            <a:off x="762000" y="2851325"/>
            <a:ext cx="5412300" cy="1159800"/>
          </a:xfrm>
          <a:prstGeom prst="rect">
            <a:avLst/>
          </a:prstGeom>
        </p:spPr>
        <p:txBody>
          <a:bodyPr spcFirstLastPara="1" wrap="square" lIns="91425" tIns="91425" rIns="91425" bIns="91425" anchor="ctr" anchorCtr="0">
            <a:noAutofit/>
          </a:bodyPr>
          <a:lstStyle>
            <a:lvl1pPr lvl="0">
              <a:spcBef>
                <a:spcPts val="0"/>
              </a:spcBef>
              <a:spcAft>
                <a:spcPts val="0"/>
              </a:spcAft>
              <a:buClr>
                <a:srgbClr val="88398A"/>
              </a:buClr>
              <a:buSzPts val="4800"/>
              <a:buFont typeface="Helvetica Neue"/>
              <a:buNone/>
              <a:defRPr sz="4800">
                <a:solidFill>
                  <a:srgbClr val="88398A"/>
                </a:solidFill>
                <a:latin typeface="Helvetica Neue"/>
                <a:ea typeface="Helvetica Neue"/>
                <a:cs typeface="Helvetica Neue"/>
                <a:sym typeface="Helvetica Neue"/>
              </a:defRPr>
            </a:lvl1pPr>
            <a:lvl2pPr lvl="1">
              <a:spcBef>
                <a:spcPts val="0"/>
              </a:spcBef>
              <a:spcAft>
                <a:spcPts val="0"/>
              </a:spcAft>
              <a:buClr>
                <a:srgbClr val="88398A"/>
              </a:buClr>
              <a:buSzPts val="4800"/>
              <a:buNone/>
              <a:defRPr sz="4800">
                <a:solidFill>
                  <a:srgbClr val="88398A"/>
                </a:solidFill>
              </a:defRPr>
            </a:lvl2pPr>
            <a:lvl3pPr lvl="2">
              <a:spcBef>
                <a:spcPts val="0"/>
              </a:spcBef>
              <a:spcAft>
                <a:spcPts val="0"/>
              </a:spcAft>
              <a:buClr>
                <a:srgbClr val="88398A"/>
              </a:buClr>
              <a:buSzPts val="4800"/>
              <a:buNone/>
              <a:defRPr sz="4800">
                <a:solidFill>
                  <a:srgbClr val="88398A"/>
                </a:solidFill>
              </a:defRPr>
            </a:lvl3pPr>
            <a:lvl4pPr lvl="3">
              <a:spcBef>
                <a:spcPts val="0"/>
              </a:spcBef>
              <a:spcAft>
                <a:spcPts val="0"/>
              </a:spcAft>
              <a:buClr>
                <a:srgbClr val="88398A"/>
              </a:buClr>
              <a:buSzPts val="4800"/>
              <a:buNone/>
              <a:defRPr sz="4800">
                <a:solidFill>
                  <a:srgbClr val="88398A"/>
                </a:solidFill>
              </a:defRPr>
            </a:lvl4pPr>
            <a:lvl5pPr lvl="4">
              <a:spcBef>
                <a:spcPts val="0"/>
              </a:spcBef>
              <a:spcAft>
                <a:spcPts val="0"/>
              </a:spcAft>
              <a:buClr>
                <a:srgbClr val="88398A"/>
              </a:buClr>
              <a:buSzPts val="4800"/>
              <a:buNone/>
              <a:defRPr sz="4800">
                <a:solidFill>
                  <a:srgbClr val="88398A"/>
                </a:solidFill>
              </a:defRPr>
            </a:lvl5pPr>
            <a:lvl6pPr lvl="5">
              <a:spcBef>
                <a:spcPts val="0"/>
              </a:spcBef>
              <a:spcAft>
                <a:spcPts val="0"/>
              </a:spcAft>
              <a:buClr>
                <a:srgbClr val="88398A"/>
              </a:buClr>
              <a:buSzPts val="4800"/>
              <a:buNone/>
              <a:defRPr sz="4800">
                <a:solidFill>
                  <a:srgbClr val="88398A"/>
                </a:solidFill>
              </a:defRPr>
            </a:lvl6pPr>
            <a:lvl7pPr lvl="6">
              <a:spcBef>
                <a:spcPts val="0"/>
              </a:spcBef>
              <a:spcAft>
                <a:spcPts val="0"/>
              </a:spcAft>
              <a:buClr>
                <a:srgbClr val="88398A"/>
              </a:buClr>
              <a:buSzPts val="4800"/>
              <a:buNone/>
              <a:defRPr sz="4800">
                <a:solidFill>
                  <a:srgbClr val="88398A"/>
                </a:solidFill>
              </a:defRPr>
            </a:lvl7pPr>
            <a:lvl8pPr lvl="7">
              <a:spcBef>
                <a:spcPts val="0"/>
              </a:spcBef>
              <a:spcAft>
                <a:spcPts val="0"/>
              </a:spcAft>
              <a:buClr>
                <a:srgbClr val="88398A"/>
              </a:buClr>
              <a:buSzPts val="4800"/>
              <a:buNone/>
              <a:defRPr sz="4800">
                <a:solidFill>
                  <a:srgbClr val="88398A"/>
                </a:solidFill>
              </a:defRPr>
            </a:lvl8pPr>
            <a:lvl9pPr lvl="8">
              <a:spcBef>
                <a:spcPts val="0"/>
              </a:spcBef>
              <a:spcAft>
                <a:spcPts val="0"/>
              </a:spcAft>
              <a:buClr>
                <a:srgbClr val="88398A"/>
              </a:buClr>
              <a:buSzPts val="4800"/>
              <a:buNone/>
              <a:defRPr sz="4800">
                <a:solidFill>
                  <a:srgbClr val="88398A"/>
                </a:solidFill>
              </a:defRPr>
            </a:lvl9pPr>
          </a:lstStyle>
          <a:p>
            <a:endParaRPr/>
          </a:p>
        </p:txBody>
      </p:sp>
      <p:pic>
        <p:nvPicPr>
          <p:cNvPr id="12" name="Google Shape;12;p2" descr="download.png"/>
          <p:cNvPicPr preferRelativeResize="0"/>
          <p:nvPr/>
        </p:nvPicPr>
        <p:blipFill>
          <a:blip r:embed="rId2">
            <a:alphaModFix/>
          </a:blip>
          <a:stretch>
            <a:fillRect/>
          </a:stretch>
        </p:blipFill>
        <p:spPr>
          <a:xfrm>
            <a:off x="6098100" y="357500"/>
            <a:ext cx="2858575" cy="951900"/>
          </a:xfrm>
          <a:prstGeom prst="rect">
            <a:avLst/>
          </a:prstGeom>
          <a:noFill/>
          <a:ln>
            <a:noFill/>
          </a:ln>
        </p:spPr>
      </p:pic>
      <p:sp>
        <p:nvSpPr>
          <p:cNvPr id="13" name="Google Shape;13;p2"/>
          <p:cNvSpPr/>
          <p:nvPr/>
        </p:nvSpPr>
        <p:spPr>
          <a:xfrm rot="5400000">
            <a:off x="4542250" y="-4548775"/>
            <a:ext cx="60900" cy="9145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TITLE_ONLY_1_1_1">
    <p:spTree>
      <p:nvGrpSpPr>
        <p:cNvPr id="1" name="Shape 56"/>
        <p:cNvGrpSpPr/>
        <p:nvPr/>
      </p:nvGrpSpPr>
      <p:grpSpPr>
        <a:xfrm>
          <a:off x="0" y="0"/>
          <a:ext cx="0" cy="0"/>
          <a:chOff x="0" y="0"/>
          <a:chExt cx="0" cy="0"/>
        </a:xfrm>
      </p:grpSpPr>
      <p:sp>
        <p:nvSpPr>
          <p:cNvPr id="57" name="Google Shape;57;p11"/>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1"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2"/>
          <p:cNvSpPr txBox="1">
            <a:spLocks noGrp="1"/>
          </p:cNvSpPr>
          <p:nvPr>
            <p:ph type="body" idx="1"/>
          </p:nvPr>
        </p:nvSpPr>
        <p:spPr>
          <a:xfrm>
            <a:off x="633300" y="4285675"/>
            <a:ext cx="80535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400"/>
              <a:buNone/>
              <a:defRPr sz="1400"/>
            </a:lvl1pPr>
          </a:lstStyle>
          <a:p>
            <a:endParaRPr/>
          </a:p>
        </p:txBody>
      </p:sp>
      <p:sp>
        <p:nvSpPr>
          <p:cNvPr id="61" name="Google Shape;61;p12"/>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1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3"/>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3"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color">
  <p:cSld name="BLANK_1">
    <p:spTree>
      <p:nvGrpSpPr>
        <p:cNvPr id="1" name="Shape 66"/>
        <p:cNvGrpSpPr/>
        <p:nvPr/>
      </p:nvGrpSpPr>
      <p:grpSpPr>
        <a:xfrm>
          <a:off x="0" y="0"/>
          <a:ext cx="0" cy="0"/>
          <a:chOff x="0" y="0"/>
          <a:chExt cx="0" cy="0"/>
        </a:xfrm>
      </p:grpSpPr>
      <p:sp>
        <p:nvSpPr>
          <p:cNvPr id="67" name="Google Shape;67;p14"/>
          <p:cNvSpPr/>
          <p:nvPr/>
        </p:nvSpPr>
        <p:spPr>
          <a:xfrm rot="5400000">
            <a:off x="4542250" y="-4548775"/>
            <a:ext cx="60900" cy="9145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4"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655200" y="1417200"/>
            <a:ext cx="54300" cy="1363200"/>
          </a:xfrm>
          <a:prstGeom prst="rect">
            <a:avLst/>
          </a:prstGeom>
          <a:solidFill>
            <a:srgbClr val="562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8398A"/>
              </a:solidFill>
            </a:endParaRPr>
          </a:p>
        </p:txBody>
      </p:sp>
      <p:sp>
        <p:nvSpPr>
          <p:cNvPr id="16" name="Google Shape;16;p3"/>
          <p:cNvSpPr txBox="1">
            <a:spLocks noGrp="1"/>
          </p:cNvSpPr>
          <p:nvPr>
            <p:ph type="ctrTitle"/>
          </p:nvPr>
        </p:nvSpPr>
        <p:spPr>
          <a:xfrm>
            <a:off x="902550" y="1214425"/>
            <a:ext cx="46383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8398A"/>
              </a:buClr>
              <a:buSzPts val="3600"/>
              <a:buFont typeface="Helvetica Neue"/>
              <a:buNone/>
              <a:defRPr sz="3600">
                <a:solidFill>
                  <a:srgbClr val="88398A"/>
                </a:solidFill>
                <a:latin typeface="Helvetica Neue"/>
                <a:ea typeface="Helvetica Neue"/>
                <a:cs typeface="Helvetica Neue"/>
                <a:sym typeface="Helvetica Neue"/>
              </a:defRPr>
            </a:lvl1pPr>
            <a:lvl2pPr lvl="1" rtl="0">
              <a:spcBef>
                <a:spcPts val="0"/>
              </a:spcBef>
              <a:spcAft>
                <a:spcPts val="0"/>
              </a:spcAft>
              <a:buClr>
                <a:srgbClr val="88398A"/>
              </a:buClr>
              <a:buSzPts val="3600"/>
              <a:buNone/>
              <a:defRPr sz="3600">
                <a:solidFill>
                  <a:srgbClr val="88398A"/>
                </a:solidFill>
              </a:defRPr>
            </a:lvl2pPr>
            <a:lvl3pPr lvl="2" rtl="0">
              <a:spcBef>
                <a:spcPts val="0"/>
              </a:spcBef>
              <a:spcAft>
                <a:spcPts val="0"/>
              </a:spcAft>
              <a:buClr>
                <a:srgbClr val="88398A"/>
              </a:buClr>
              <a:buSzPts val="3600"/>
              <a:buNone/>
              <a:defRPr sz="3600">
                <a:solidFill>
                  <a:srgbClr val="88398A"/>
                </a:solidFill>
              </a:defRPr>
            </a:lvl3pPr>
            <a:lvl4pPr lvl="3" rtl="0">
              <a:spcBef>
                <a:spcPts val="0"/>
              </a:spcBef>
              <a:spcAft>
                <a:spcPts val="0"/>
              </a:spcAft>
              <a:buClr>
                <a:srgbClr val="88398A"/>
              </a:buClr>
              <a:buSzPts val="3600"/>
              <a:buNone/>
              <a:defRPr sz="3600">
                <a:solidFill>
                  <a:srgbClr val="88398A"/>
                </a:solidFill>
              </a:defRPr>
            </a:lvl4pPr>
            <a:lvl5pPr lvl="4" rtl="0">
              <a:spcBef>
                <a:spcPts val="0"/>
              </a:spcBef>
              <a:spcAft>
                <a:spcPts val="0"/>
              </a:spcAft>
              <a:buClr>
                <a:srgbClr val="88398A"/>
              </a:buClr>
              <a:buSzPts val="3600"/>
              <a:buNone/>
              <a:defRPr sz="3600">
                <a:solidFill>
                  <a:srgbClr val="88398A"/>
                </a:solidFill>
              </a:defRPr>
            </a:lvl5pPr>
            <a:lvl6pPr lvl="5" rtl="0">
              <a:spcBef>
                <a:spcPts val="0"/>
              </a:spcBef>
              <a:spcAft>
                <a:spcPts val="0"/>
              </a:spcAft>
              <a:buClr>
                <a:srgbClr val="88398A"/>
              </a:buClr>
              <a:buSzPts val="3600"/>
              <a:buNone/>
              <a:defRPr sz="3600">
                <a:solidFill>
                  <a:srgbClr val="88398A"/>
                </a:solidFill>
              </a:defRPr>
            </a:lvl6pPr>
            <a:lvl7pPr lvl="6" rtl="0">
              <a:spcBef>
                <a:spcPts val="0"/>
              </a:spcBef>
              <a:spcAft>
                <a:spcPts val="0"/>
              </a:spcAft>
              <a:buClr>
                <a:srgbClr val="88398A"/>
              </a:buClr>
              <a:buSzPts val="3600"/>
              <a:buNone/>
              <a:defRPr sz="3600">
                <a:solidFill>
                  <a:srgbClr val="88398A"/>
                </a:solidFill>
              </a:defRPr>
            </a:lvl7pPr>
            <a:lvl8pPr lvl="7" rtl="0">
              <a:spcBef>
                <a:spcPts val="0"/>
              </a:spcBef>
              <a:spcAft>
                <a:spcPts val="0"/>
              </a:spcAft>
              <a:buClr>
                <a:srgbClr val="88398A"/>
              </a:buClr>
              <a:buSzPts val="3600"/>
              <a:buNone/>
              <a:defRPr sz="3600">
                <a:solidFill>
                  <a:srgbClr val="88398A"/>
                </a:solidFill>
              </a:defRPr>
            </a:lvl8pPr>
            <a:lvl9pPr lvl="8" rtl="0">
              <a:spcBef>
                <a:spcPts val="0"/>
              </a:spcBef>
              <a:spcAft>
                <a:spcPts val="0"/>
              </a:spcAft>
              <a:buClr>
                <a:srgbClr val="88398A"/>
              </a:buClr>
              <a:buSzPts val="3600"/>
              <a:buNone/>
              <a:defRPr sz="3600">
                <a:solidFill>
                  <a:srgbClr val="88398A"/>
                </a:solidFill>
              </a:defRPr>
            </a:lvl9pPr>
          </a:lstStyle>
          <a:p>
            <a:endParaRPr/>
          </a:p>
        </p:txBody>
      </p:sp>
      <p:sp>
        <p:nvSpPr>
          <p:cNvPr id="17" name="Google Shape;17;p3"/>
          <p:cNvSpPr txBox="1">
            <a:spLocks noGrp="1"/>
          </p:cNvSpPr>
          <p:nvPr>
            <p:ph type="subTitle" idx="1"/>
          </p:nvPr>
        </p:nvSpPr>
        <p:spPr>
          <a:xfrm>
            <a:off x="902550" y="2459050"/>
            <a:ext cx="7632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800"/>
              <a:buFont typeface="Helvetica Neue"/>
              <a:buNone/>
              <a:defRPr>
                <a:solidFill>
                  <a:srgbClr val="000000"/>
                </a:solidFill>
                <a:latin typeface="Helvetica Neue"/>
                <a:ea typeface="Helvetica Neue"/>
                <a:cs typeface="Helvetica Neue"/>
                <a:sym typeface="Helvetica Neu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a:endParaRPr/>
          </a:p>
        </p:txBody>
      </p:sp>
      <p:pic>
        <p:nvPicPr>
          <p:cNvPr id="18" name="Google Shape;18;p3"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
        <p:nvSpPr>
          <p:cNvPr id="19" name="Google Shape;19;p3"/>
          <p:cNvSpPr/>
          <p:nvPr/>
        </p:nvSpPr>
        <p:spPr>
          <a:xfrm rot="5400000">
            <a:off x="4542250" y="-4548775"/>
            <a:ext cx="60900" cy="9145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1261050" y="905750"/>
            <a:ext cx="5404500" cy="2744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562457"/>
              </a:buClr>
              <a:buSzPts val="3000"/>
              <a:buFont typeface="Helvetica Neue"/>
              <a:buChar char="▪"/>
              <a:defRPr sz="3000" i="1">
                <a:solidFill>
                  <a:srgbClr val="88398A"/>
                </a:solidFill>
                <a:latin typeface="Helvetica Neue"/>
                <a:ea typeface="Helvetica Neue"/>
                <a:cs typeface="Helvetica Neue"/>
                <a:sym typeface="Helvetica Neue"/>
              </a:defRPr>
            </a:lvl1pPr>
            <a:lvl2pPr marL="914400" lvl="1" indent="-419100" rtl="0">
              <a:spcBef>
                <a:spcPts val="0"/>
              </a:spcBef>
              <a:spcAft>
                <a:spcPts val="0"/>
              </a:spcAft>
              <a:buClr>
                <a:srgbClr val="562457"/>
              </a:buClr>
              <a:buSzPts val="3000"/>
              <a:buFont typeface="Helvetica Neue"/>
              <a:buChar char="▫"/>
              <a:defRPr sz="3000" i="1">
                <a:solidFill>
                  <a:srgbClr val="88398A"/>
                </a:solidFill>
                <a:latin typeface="Helvetica Neue"/>
                <a:ea typeface="Helvetica Neue"/>
                <a:cs typeface="Helvetica Neue"/>
                <a:sym typeface="Helvetica Neue"/>
              </a:defRPr>
            </a:lvl2pPr>
            <a:lvl3pPr marL="1371600" lvl="2" indent="-419100" rtl="0">
              <a:spcBef>
                <a:spcPts val="0"/>
              </a:spcBef>
              <a:spcAft>
                <a:spcPts val="0"/>
              </a:spcAft>
              <a:buClr>
                <a:srgbClr val="562457"/>
              </a:buClr>
              <a:buSzPts val="3000"/>
              <a:buFont typeface="Helvetica Neue"/>
              <a:buChar char="▸"/>
              <a:defRPr sz="3000" i="1">
                <a:solidFill>
                  <a:srgbClr val="88398A"/>
                </a:solidFill>
                <a:latin typeface="Helvetica Neue"/>
                <a:ea typeface="Helvetica Neue"/>
                <a:cs typeface="Helvetica Neue"/>
                <a:sym typeface="Helvetica Neue"/>
              </a:defRPr>
            </a:lvl3pPr>
            <a:lvl4pPr marL="1828800" lvl="3" indent="-419100" rtl="0">
              <a:spcBef>
                <a:spcPts val="0"/>
              </a:spcBef>
              <a:spcAft>
                <a:spcPts val="0"/>
              </a:spcAft>
              <a:buClr>
                <a:srgbClr val="562457"/>
              </a:buClr>
              <a:buSzPts val="3000"/>
              <a:buFont typeface="Helvetica Neue"/>
              <a:buChar char="▹"/>
              <a:defRPr sz="3000" i="1">
                <a:solidFill>
                  <a:srgbClr val="88398A"/>
                </a:solidFill>
                <a:latin typeface="Helvetica Neue"/>
                <a:ea typeface="Helvetica Neue"/>
                <a:cs typeface="Helvetica Neue"/>
                <a:sym typeface="Helvetica Neue"/>
              </a:defRPr>
            </a:lvl4pPr>
            <a:lvl5pPr marL="2286000" lvl="4" indent="-419100" rtl="0">
              <a:spcBef>
                <a:spcPts val="0"/>
              </a:spcBef>
              <a:spcAft>
                <a:spcPts val="0"/>
              </a:spcAft>
              <a:buClr>
                <a:srgbClr val="562457"/>
              </a:buClr>
              <a:buSzPts val="3000"/>
              <a:buFont typeface="Helvetica Neue"/>
              <a:buChar char="▹"/>
              <a:defRPr sz="3000" i="1">
                <a:solidFill>
                  <a:srgbClr val="88398A"/>
                </a:solidFill>
                <a:latin typeface="Helvetica Neue"/>
                <a:ea typeface="Helvetica Neue"/>
                <a:cs typeface="Helvetica Neue"/>
                <a:sym typeface="Helvetica Neue"/>
              </a:defRPr>
            </a:lvl5pPr>
            <a:lvl6pPr marL="2743200" lvl="5" indent="-419100" rtl="0">
              <a:spcBef>
                <a:spcPts val="0"/>
              </a:spcBef>
              <a:spcAft>
                <a:spcPts val="0"/>
              </a:spcAft>
              <a:buClr>
                <a:srgbClr val="562457"/>
              </a:buClr>
              <a:buSzPts val="3000"/>
              <a:buFont typeface="Helvetica Neue"/>
              <a:buChar char="▹"/>
              <a:defRPr sz="3000" i="1">
                <a:solidFill>
                  <a:srgbClr val="88398A"/>
                </a:solidFill>
                <a:latin typeface="Helvetica Neue"/>
                <a:ea typeface="Helvetica Neue"/>
                <a:cs typeface="Helvetica Neue"/>
                <a:sym typeface="Helvetica Neue"/>
              </a:defRPr>
            </a:lvl6pPr>
            <a:lvl7pPr marL="3200400" lvl="6" indent="-419100" rtl="0">
              <a:spcBef>
                <a:spcPts val="0"/>
              </a:spcBef>
              <a:spcAft>
                <a:spcPts val="0"/>
              </a:spcAft>
              <a:buClr>
                <a:srgbClr val="562457"/>
              </a:buClr>
              <a:buSzPts val="3000"/>
              <a:buFont typeface="Helvetica Neue"/>
              <a:buChar char="▹"/>
              <a:defRPr sz="3000" i="1">
                <a:solidFill>
                  <a:srgbClr val="88398A"/>
                </a:solidFill>
                <a:latin typeface="Helvetica Neue"/>
                <a:ea typeface="Helvetica Neue"/>
                <a:cs typeface="Helvetica Neue"/>
                <a:sym typeface="Helvetica Neue"/>
              </a:defRPr>
            </a:lvl7pPr>
            <a:lvl8pPr marL="3657600" lvl="7" indent="-419100" rtl="0">
              <a:spcBef>
                <a:spcPts val="0"/>
              </a:spcBef>
              <a:spcAft>
                <a:spcPts val="0"/>
              </a:spcAft>
              <a:buClr>
                <a:srgbClr val="562457"/>
              </a:buClr>
              <a:buSzPts val="3000"/>
              <a:buFont typeface="Helvetica Neue"/>
              <a:buChar char="▹"/>
              <a:defRPr sz="3000" i="1">
                <a:solidFill>
                  <a:srgbClr val="88398A"/>
                </a:solidFill>
                <a:latin typeface="Helvetica Neue"/>
                <a:ea typeface="Helvetica Neue"/>
                <a:cs typeface="Helvetica Neue"/>
                <a:sym typeface="Helvetica Neue"/>
              </a:defRPr>
            </a:lvl8pPr>
            <a:lvl9pPr marL="4114800" lvl="8" indent="-419100">
              <a:spcBef>
                <a:spcPts val="0"/>
              </a:spcBef>
              <a:spcAft>
                <a:spcPts val="0"/>
              </a:spcAft>
              <a:buClr>
                <a:srgbClr val="562457"/>
              </a:buClr>
              <a:buSzPts val="3000"/>
              <a:buFont typeface="Helvetica Neue"/>
              <a:buChar char="▹"/>
              <a:defRPr sz="3000" i="1">
                <a:solidFill>
                  <a:srgbClr val="88398A"/>
                </a:solidFill>
                <a:latin typeface="Helvetica Neue"/>
                <a:ea typeface="Helvetica Neue"/>
                <a:cs typeface="Helvetica Neue"/>
                <a:sym typeface="Helvetica Neue"/>
              </a:defRPr>
            </a:lvl9pPr>
          </a:lstStyle>
          <a:p>
            <a:endParaRPr/>
          </a:p>
        </p:txBody>
      </p:sp>
      <p:sp>
        <p:nvSpPr>
          <p:cNvPr id="22" name="Google Shape;22;p4"/>
          <p:cNvSpPr txBox="1"/>
          <p:nvPr/>
        </p:nvSpPr>
        <p:spPr>
          <a:xfrm>
            <a:off x="439873" y="589944"/>
            <a:ext cx="1957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b="1">
                <a:solidFill>
                  <a:srgbClr val="562457"/>
                </a:solidFill>
                <a:latin typeface="Helvetica Neue"/>
                <a:ea typeface="Helvetica Neue"/>
                <a:cs typeface="Helvetica Neue"/>
                <a:sym typeface="Helvetica Neue"/>
              </a:rPr>
              <a:t>“</a:t>
            </a:r>
            <a:endParaRPr sz="9600" b="1">
              <a:solidFill>
                <a:srgbClr val="562457"/>
              </a:solidFill>
              <a:latin typeface="Helvetica Neue"/>
              <a:ea typeface="Helvetica Neue"/>
              <a:cs typeface="Helvetica Neue"/>
              <a:sym typeface="Helvetica Neue"/>
            </a:endParaRPr>
          </a:p>
        </p:txBody>
      </p:sp>
      <p:sp>
        <p:nvSpPr>
          <p:cNvPr id="23" name="Google Shape;23;p4"/>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4"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92025" y="422500"/>
            <a:ext cx="3226800" cy="857400"/>
          </a:xfrm>
          <a:prstGeom prst="rect">
            <a:avLst/>
          </a:prstGeom>
        </p:spPr>
        <p:txBody>
          <a:bodyPr spcFirstLastPara="1" wrap="square" lIns="91425" tIns="91425" rIns="91425" bIns="91425" anchor="t" anchorCtr="0">
            <a:noAutofit/>
          </a:bodyPr>
          <a:lstStyle>
            <a:lvl1pPr lvl="0">
              <a:spcBef>
                <a:spcPts val="0"/>
              </a:spcBef>
              <a:spcAft>
                <a:spcPts val="0"/>
              </a:spcAft>
              <a:buClr>
                <a:srgbClr val="181818"/>
              </a:buClr>
              <a:buSzPts val="2600"/>
              <a:buFont typeface="Helvetica Neue"/>
              <a:buNone/>
              <a:defRPr>
                <a:solidFill>
                  <a:srgbClr val="181818"/>
                </a:solidFill>
                <a:latin typeface="Helvetica Neue"/>
                <a:ea typeface="Helvetica Neue"/>
                <a:cs typeface="Helvetica Neue"/>
                <a:sym typeface="Helvetica Neu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7" name="Google Shape;27;p5"/>
          <p:cNvSpPr txBox="1">
            <a:spLocks noGrp="1"/>
          </p:cNvSpPr>
          <p:nvPr>
            <p:ph type="body" idx="1"/>
          </p:nvPr>
        </p:nvSpPr>
        <p:spPr>
          <a:xfrm>
            <a:off x="692025" y="1586325"/>
            <a:ext cx="5971500" cy="31485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Font typeface="Helvetica Neue"/>
              <a:buChar char="▪"/>
              <a:defRPr>
                <a:latin typeface="Helvetica Neue"/>
                <a:ea typeface="Helvetica Neue"/>
                <a:cs typeface="Helvetica Neue"/>
                <a:sym typeface="Helvetica Neue"/>
              </a:defRPr>
            </a:lvl1pPr>
            <a:lvl2pPr marL="914400" lvl="1" indent="-342900">
              <a:spcBef>
                <a:spcPts val="0"/>
              </a:spcBef>
              <a:spcAft>
                <a:spcPts val="0"/>
              </a:spcAft>
              <a:buSzPts val="1800"/>
              <a:buFont typeface="Helvetica Neue"/>
              <a:buChar char="▫"/>
              <a:defRPr>
                <a:latin typeface="Helvetica Neue"/>
                <a:ea typeface="Helvetica Neue"/>
                <a:cs typeface="Helvetica Neue"/>
                <a:sym typeface="Helvetica Neue"/>
              </a:defRPr>
            </a:lvl2pPr>
            <a:lvl3pPr marL="1371600" lvl="2" indent="-342900">
              <a:spcBef>
                <a:spcPts val="0"/>
              </a:spcBef>
              <a:spcAft>
                <a:spcPts val="0"/>
              </a:spcAft>
              <a:buSzPts val="1800"/>
              <a:buFont typeface="Helvetica Neue"/>
              <a:buChar char="▸"/>
              <a:defRPr>
                <a:latin typeface="Helvetica Neue"/>
                <a:ea typeface="Helvetica Neue"/>
                <a:cs typeface="Helvetica Neue"/>
                <a:sym typeface="Helvetica Neue"/>
              </a:defRPr>
            </a:lvl3pPr>
            <a:lvl4pPr marL="1828800" lvl="3" indent="-342900">
              <a:spcBef>
                <a:spcPts val="0"/>
              </a:spcBef>
              <a:spcAft>
                <a:spcPts val="0"/>
              </a:spcAft>
              <a:buSzPts val="1800"/>
              <a:buFont typeface="Helvetica Neue"/>
              <a:buChar char="▹"/>
              <a:defRPr>
                <a:latin typeface="Helvetica Neue"/>
                <a:ea typeface="Helvetica Neue"/>
                <a:cs typeface="Helvetica Neue"/>
                <a:sym typeface="Helvetica Neue"/>
              </a:defRPr>
            </a:lvl4pPr>
            <a:lvl5pPr marL="2286000" lvl="4" indent="-342900">
              <a:spcBef>
                <a:spcPts val="0"/>
              </a:spcBef>
              <a:spcAft>
                <a:spcPts val="0"/>
              </a:spcAft>
              <a:buSzPts val="1800"/>
              <a:buFont typeface="Helvetica Neue"/>
              <a:buChar char="▹"/>
              <a:defRPr>
                <a:latin typeface="Helvetica Neue"/>
                <a:ea typeface="Helvetica Neue"/>
                <a:cs typeface="Helvetica Neue"/>
                <a:sym typeface="Helvetica Neue"/>
              </a:defRPr>
            </a:lvl5pPr>
            <a:lvl6pPr marL="2743200" lvl="5" indent="-342900">
              <a:spcBef>
                <a:spcPts val="0"/>
              </a:spcBef>
              <a:spcAft>
                <a:spcPts val="0"/>
              </a:spcAft>
              <a:buSzPts val="1800"/>
              <a:buFont typeface="Helvetica Neue"/>
              <a:buChar char="▹"/>
              <a:defRPr>
                <a:latin typeface="Helvetica Neue"/>
                <a:ea typeface="Helvetica Neue"/>
                <a:cs typeface="Helvetica Neue"/>
                <a:sym typeface="Helvetica Neue"/>
              </a:defRPr>
            </a:lvl6pPr>
            <a:lvl7pPr marL="3200400" lvl="6" indent="-342900">
              <a:spcBef>
                <a:spcPts val="0"/>
              </a:spcBef>
              <a:spcAft>
                <a:spcPts val="0"/>
              </a:spcAft>
              <a:buSzPts val="1800"/>
              <a:buFont typeface="Helvetica Neue"/>
              <a:buChar char="▹"/>
              <a:defRPr>
                <a:latin typeface="Helvetica Neue"/>
                <a:ea typeface="Helvetica Neue"/>
                <a:cs typeface="Helvetica Neue"/>
                <a:sym typeface="Helvetica Neue"/>
              </a:defRPr>
            </a:lvl7pPr>
            <a:lvl8pPr marL="3657600" lvl="7" indent="-342900">
              <a:spcBef>
                <a:spcPts val="0"/>
              </a:spcBef>
              <a:spcAft>
                <a:spcPts val="0"/>
              </a:spcAft>
              <a:buSzPts val="1800"/>
              <a:buFont typeface="Helvetica Neue"/>
              <a:buChar char="▹"/>
              <a:defRPr>
                <a:latin typeface="Helvetica Neue"/>
                <a:ea typeface="Helvetica Neue"/>
                <a:cs typeface="Helvetica Neue"/>
                <a:sym typeface="Helvetica Neue"/>
              </a:defRPr>
            </a:lvl8pPr>
            <a:lvl9pPr marL="4114800" lvl="8" indent="-342900">
              <a:spcBef>
                <a:spcPts val="0"/>
              </a:spcBef>
              <a:spcAft>
                <a:spcPts val="0"/>
              </a:spcAft>
              <a:buSzPts val="1800"/>
              <a:buFont typeface="Helvetica Neue"/>
              <a:buChar char="▹"/>
              <a:defRPr>
                <a:latin typeface="Helvetica Neue"/>
                <a:ea typeface="Helvetica Neue"/>
                <a:cs typeface="Helvetica Neue"/>
                <a:sym typeface="Helvetica Neue"/>
              </a:defRPr>
            </a:lvl9pPr>
          </a:lstStyle>
          <a:p>
            <a:endParaRPr/>
          </a:p>
        </p:txBody>
      </p:sp>
      <p:sp>
        <p:nvSpPr>
          <p:cNvPr id="28" name="Google Shape;28;p5"/>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692025" y="422500"/>
            <a:ext cx="32268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Font typeface="Helvetica Neue"/>
              <a:buNone/>
              <a:defRPr>
                <a:latin typeface="Helvetica Neue"/>
                <a:ea typeface="Helvetica Neue"/>
                <a:cs typeface="Helvetica Neue"/>
                <a:sym typeface="Helvetica Neu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2" name="Google Shape;32;p6"/>
          <p:cNvSpPr txBox="1">
            <a:spLocks noGrp="1"/>
          </p:cNvSpPr>
          <p:nvPr>
            <p:ph type="body" idx="1"/>
          </p:nvPr>
        </p:nvSpPr>
        <p:spPr>
          <a:xfrm>
            <a:off x="692025" y="1584700"/>
            <a:ext cx="3407100" cy="3219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Font typeface="Helvetica Neue"/>
              <a:buChar char="▪"/>
              <a:defRPr>
                <a:latin typeface="Helvetica Neue"/>
                <a:ea typeface="Helvetica Neue"/>
                <a:cs typeface="Helvetica Neue"/>
                <a:sym typeface="Helvetica Neue"/>
              </a:defRPr>
            </a:lvl1pPr>
            <a:lvl2pPr marL="914400" lvl="1" indent="-342900">
              <a:spcBef>
                <a:spcPts val="0"/>
              </a:spcBef>
              <a:spcAft>
                <a:spcPts val="0"/>
              </a:spcAft>
              <a:buSzPts val="1800"/>
              <a:buFont typeface="Helvetica Neue"/>
              <a:buChar char="▫"/>
              <a:defRPr>
                <a:latin typeface="Helvetica Neue"/>
                <a:ea typeface="Helvetica Neue"/>
                <a:cs typeface="Helvetica Neue"/>
                <a:sym typeface="Helvetica Neue"/>
              </a:defRPr>
            </a:lvl2pPr>
            <a:lvl3pPr marL="1371600" lvl="2" indent="-342900">
              <a:spcBef>
                <a:spcPts val="0"/>
              </a:spcBef>
              <a:spcAft>
                <a:spcPts val="0"/>
              </a:spcAft>
              <a:buSzPts val="1800"/>
              <a:buFont typeface="Helvetica Neue"/>
              <a:buChar char="▸"/>
              <a:defRPr>
                <a:latin typeface="Helvetica Neue"/>
                <a:ea typeface="Helvetica Neue"/>
                <a:cs typeface="Helvetica Neue"/>
                <a:sym typeface="Helvetica Neue"/>
              </a:defRPr>
            </a:lvl3pPr>
            <a:lvl4pPr marL="1828800" lvl="3" indent="-342900">
              <a:spcBef>
                <a:spcPts val="0"/>
              </a:spcBef>
              <a:spcAft>
                <a:spcPts val="0"/>
              </a:spcAft>
              <a:buSzPts val="1800"/>
              <a:buFont typeface="Helvetica Neue"/>
              <a:buChar char="▹"/>
              <a:defRPr>
                <a:latin typeface="Helvetica Neue"/>
                <a:ea typeface="Helvetica Neue"/>
                <a:cs typeface="Helvetica Neue"/>
                <a:sym typeface="Helvetica Neue"/>
              </a:defRPr>
            </a:lvl4pPr>
            <a:lvl5pPr marL="2286000" lvl="4" indent="-342900">
              <a:spcBef>
                <a:spcPts val="0"/>
              </a:spcBef>
              <a:spcAft>
                <a:spcPts val="0"/>
              </a:spcAft>
              <a:buSzPts val="1800"/>
              <a:buFont typeface="Helvetica Neue"/>
              <a:buChar char="▹"/>
              <a:defRPr>
                <a:latin typeface="Helvetica Neue"/>
                <a:ea typeface="Helvetica Neue"/>
                <a:cs typeface="Helvetica Neue"/>
                <a:sym typeface="Helvetica Neue"/>
              </a:defRPr>
            </a:lvl5pPr>
            <a:lvl6pPr marL="2743200" lvl="5" indent="-342900">
              <a:spcBef>
                <a:spcPts val="0"/>
              </a:spcBef>
              <a:spcAft>
                <a:spcPts val="0"/>
              </a:spcAft>
              <a:buSzPts val="1800"/>
              <a:buFont typeface="Helvetica Neue"/>
              <a:buChar char="▹"/>
              <a:defRPr>
                <a:latin typeface="Helvetica Neue"/>
                <a:ea typeface="Helvetica Neue"/>
                <a:cs typeface="Helvetica Neue"/>
                <a:sym typeface="Helvetica Neue"/>
              </a:defRPr>
            </a:lvl6pPr>
            <a:lvl7pPr marL="3200400" lvl="6" indent="-342900">
              <a:spcBef>
                <a:spcPts val="0"/>
              </a:spcBef>
              <a:spcAft>
                <a:spcPts val="0"/>
              </a:spcAft>
              <a:buSzPts val="1800"/>
              <a:buFont typeface="Helvetica Neue"/>
              <a:buChar char="▹"/>
              <a:defRPr>
                <a:latin typeface="Helvetica Neue"/>
                <a:ea typeface="Helvetica Neue"/>
                <a:cs typeface="Helvetica Neue"/>
                <a:sym typeface="Helvetica Neue"/>
              </a:defRPr>
            </a:lvl7pPr>
            <a:lvl8pPr marL="3657600" lvl="7" indent="-342900">
              <a:spcBef>
                <a:spcPts val="0"/>
              </a:spcBef>
              <a:spcAft>
                <a:spcPts val="0"/>
              </a:spcAft>
              <a:buSzPts val="1800"/>
              <a:buFont typeface="Helvetica Neue"/>
              <a:buChar char="▹"/>
              <a:defRPr>
                <a:latin typeface="Helvetica Neue"/>
                <a:ea typeface="Helvetica Neue"/>
                <a:cs typeface="Helvetica Neue"/>
                <a:sym typeface="Helvetica Neue"/>
              </a:defRPr>
            </a:lvl8pPr>
            <a:lvl9pPr marL="4114800" lvl="8" indent="-342900">
              <a:spcBef>
                <a:spcPts val="0"/>
              </a:spcBef>
              <a:spcAft>
                <a:spcPts val="0"/>
              </a:spcAft>
              <a:buSzPts val="1800"/>
              <a:buFont typeface="Helvetica Neue"/>
              <a:buChar char="▹"/>
              <a:defRPr>
                <a:latin typeface="Helvetica Neue"/>
                <a:ea typeface="Helvetica Neue"/>
                <a:cs typeface="Helvetica Neue"/>
                <a:sym typeface="Helvetica Neue"/>
              </a:defRPr>
            </a:lvl9pPr>
          </a:lstStyle>
          <a:p>
            <a:endParaRPr/>
          </a:p>
        </p:txBody>
      </p:sp>
      <p:sp>
        <p:nvSpPr>
          <p:cNvPr id="33" name="Google Shape;33;p6"/>
          <p:cNvSpPr txBox="1">
            <a:spLocks noGrp="1"/>
          </p:cNvSpPr>
          <p:nvPr>
            <p:ph type="body" idx="2"/>
          </p:nvPr>
        </p:nvSpPr>
        <p:spPr>
          <a:xfrm>
            <a:off x="4244900" y="1584700"/>
            <a:ext cx="3407100" cy="3219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4" name="Google Shape;34;p6"/>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Google Shape;35;p6"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692025" y="422500"/>
            <a:ext cx="32268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 name="Google Shape;38;p7"/>
          <p:cNvSpPr txBox="1">
            <a:spLocks noGrp="1"/>
          </p:cNvSpPr>
          <p:nvPr>
            <p:ph type="body" idx="1"/>
          </p:nvPr>
        </p:nvSpPr>
        <p:spPr>
          <a:xfrm>
            <a:off x="692025" y="1610450"/>
            <a:ext cx="2257200" cy="33153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9" name="Google Shape;39;p7"/>
          <p:cNvSpPr txBox="1">
            <a:spLocks noGrp="1"/>
          </p:cNvSpPr>
          <p:nvPr>
            <p:ph type="body" idx="2"/>
          </p:nvPr>
        </p:nvSpPr>
        <p:spPr>
          <a:xfrm>
            <a:off x="3064886" y="1610450"/>
            <a:ext cx="2257200" cy="33153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0" name="Google Shape;40;p7"/>
          <p:cNvSpPr txBox="1">
            <a:spLocks noGrp="1"/>
          </p:cNvSpPr>
          <p:nvPr>
            <p:ph type="body" idx="3"/>
          </p:nvPr>
        </p:nvSpPr>
        <p:spPr>
          <a:xfrm>
            <a:off x="5437746" y="1610450"/>
            <a:ext cx="2257200" cy="33153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41" name="Google Shape;41;p7"/>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42;p7"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692025" y="422500"/>
            <a:ext cx="32268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5" name="Google Shape;45;p8"/>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8"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color">
  <p:cSld name="TITLE_ONLY_1">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a:endParaRPr/>
          </a:p>
        </p:txBody>
      </p:sp>
      <p:sp>
        <p:nvSpPr>
          <p:cNvPr id="49" name="Google Shape;49;p9"/>
          <p:cNvSpPr/>
          <p:nvPr/>
        </p:nvSpPr>
        <p:spPr>
          <a:xfrm>
            <a:off x="579000" y="579000"/>
            <a:ext cx="54300" cy="6756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 name="Google Shape;50;p9"/>
          <p:cNvSpPr/>
          <p:nvPr/>
        </p:nvSpPr>
        <p:spPr>
          <a:xfrm rot="5400000">
            <a:off x="4542250" y="-4548775"/>
            <a:ext cx="60900" cy="9145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 name="Google Shape;51;p9"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half">
  <p:cSld name="TITLE_ONLY_1_1">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844425" y="422500"/>
            <a:ext cx="3226800" cy="857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a:endParaRPr/>
          </a:p>
        </p:txBody>
      </p:sp>
      <p:sp>
        <p:nvSpPr>
          <p:cNvPr id="54" name="Google Shape;54;p10"/>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10"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422500"/>
            <a:ext cx="32268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81818"/>
              </a:buClr>
              <a:buSzPts val="2600"/>
              <a:buFont typeface="Helvetica Neue"/>
              <a:buNone/>
              <a:defRPr sz="2600" b="1">
                <a:solidFill>
                  <a:srgbClr val="181818"/>
                </a:solidFill>
                <a:latin typeface="Helvetica Neue"/>
                <a:ea typeface="Helvetica Neue"/>
                <a:cs typeface="Helvetica Neue"/>
                <a:sym typeface="Helvetica Neue"/>
              </a:defRPr>
            </a:lvl1pPr>
            <a:lvl2pPr lvl="1">
              <a:spcBef>
                <a:spcPts val="0"/>
              </a:spcBef>
              <a:spcAft>
                <a:spcPts val="0"/>
              </a:spcAft>
              <a:buSzPts val="2600"/>
              <a:buFont typeface="Titillium Web"/>
              <a:buNone/>
              <a:defRPr sz="2600" b="1">
                <a:latin typeface="Titillium Web"/>
                <a:ea typeface="Titillium Web"/>
                <a:cs typeface="Titillium Web"/>
                <a:sym typeface="Titillium Web"/>
              </a:defRPr>
            </a:lvl2pPr>
            <a:lvl3pPr lvl="2">
              <a:spcBef>
                <a:spcPts val="0"/>
              </a:spcBef>
              <a:spcAft>
                <a:spcPts val="0"/>
              </a:spcAft>
              <a:buSzPts val="2600"/>
              <a:buFont typeface="Titillium Web"/>
              <a:buNone/>
              <a:defRPr sz="2600" b="1">
                <a:latin typeface="Titillium Web"/>
                <a:ea typeface="Titillium Web"/>
                <a:cs typeface="Titillium Web"/>
                <a:sym typeface="Titillium Web"/>
              </a:defRPr>
            </a:lvl3pPr>
            <a:lvl4pPr lvl="3">
              <a:spcBef>
                <a:spcPts val="0"/>
              </a:spcBef>
              <a:spcAft>
                <a:spcPts val="0"/>
              </a:spcAft>
              <a:buSzPts val="2600"/>
              <a:buFont typeface="Titillium Web"/>
              <a:buNone/>
              <a:defRPr sz="2600" b="1">
                <a:latin typeface="Titillium Web"/>
                <a:ea typeface="Titillium Web"/>
                <a:cs typeface="Titillium Web"/>
                <a:sym typeface="Titillium Web"/>
              </a:defRPr>
            </a:lvl4pPr>
            <a:lvl5pPr lvl="4">
              <a:spcBef>
                <a:spcPts val="0"/>
              </a:spcBef>
              <a:spcAft>
                <a:spcPts val="0"/>
              </a:spcAft>
              <a:buSzPts val="2600"/>
              <a:buFont typeface="Titillium Web"/>
              <a:buNone/>
              <a:defRPr sz="2600" b="1">
                <a:latin typeface="Titillium Web"/>
                <a:ea typeface="Titillium Web"/>
                <a:cs typeface="Titillium Web"/>
                <a:sym typeface="Titillium Web"/>
              </a:defRPr>
            </a:lvl5pPr>
            <a:lvl6pPr lvl="5">
              <a:spcBef>
                <a:spcPts val="0"/>
              </a:spcBef>
              <a:spcAft>
                <a:spcPts val="0"/>
              </a:spcAft>
              <a:buSzPts val="2600"/>
              <a:buFont typeface="Titillium Web"/>
              <a:buNone/>
              <a:defRPr sz="2600" b="1">
                <a:latin typeface="Titillium Web"/>
                <a:ea typeface="Titillium Web"/>
                <a:cs typeface="Titillium Web"/>
                <a:sym typeface="Titillium Web"/>
              </a:defRPr>
            </a:lvl6pPr>
            <a:lvl7pPr lvl="6">
              <a:spcBef>
                <a:spcPts val="0"/>
              </a:spcBef>
              <a:spcAft>
                <a:spcPts val="0"/>
              </a:spcAft>
              <a:buSzPts val="2600"/>
              <a:buFont typeface="Titillium Web"/>
              <a:buNone/>
              <a:defRPr sz="2600" b="1">
                <a:latin typeface="Titillium Web"/>
                <a:ea typeface="Titillium Web"/>
                <a:cs typeface="Titillium Web"/>
                <a:sym typeface="Titillium Web"/>
              </a:defRPr>
            </a:lvl7pPr>
            <a:lvl8pPr lvl="7">
              <a:spcBef>
                <a:spcPts val="0"/>
              </a:spcBef>
              <a:spcAft>
                <a:spcPts val="0"/>
              </a:spcAft>
              <a:buSzPts val="2600"/>
              <a:buFont typeface="Titillium Web"/>
              <a:buNone/>
              <a:defRPr sz="2600" b="1">
                <a:latin typeface="Titillium Web"/>
                <a:ea typeface="Titillium Web"/>
                <a:cs typeface="Titillium Web"/>
                <a:sym typeface="Titillium Web"/>
              </a:defRPr>
            </a:lvl8pPr>
            <a:lvl9pPr lvl="8">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723798" y="1586325"/>
            <a:ext cx="6092100" cy="31485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1pPr>
            <a:lvl2pPr marL="914400" lvl="1"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2pPr>
            <a:lvl3pPr marL="1371600" lvl="2"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3pPr>
            <a:lvl4pPr marL="1828800" lvl="3"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4pPr>
            <a:lvl5pPr marL="2286000" lvl="4"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5pPr>
            <a:lvl6pPr marL="2743200" lvl="5"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6pPr>
            <a:lvl7pPr marL="3200400" lvl="6"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7pPr>
            <a:lvl8pPr marL="3657600" lvl="7"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8pPr>
            <a:lvl9pPr marL="4114800" lvl="8"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Google Shape;8;p1"/>
          <p:cNvSpPr/>
          <p:nvPr/>
        </p:nvSpPr>
        <p:spPr>
          <a:xfrm flipH="1">
            <a:off x="8575069" y="4574175"/>
            <a:ext cx="569400" cy="569400"/>
          </a:xfrm>
          <a:prstGeom prst="rtTriangle">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hyperlink" Target="http://hadley.nz/" TargetMode="External"/><Relationship Id="rId4" Type="http://schemas.openxmlformats.org/officeDocument/2006/relationships/image" Target="../media/image39.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hyperlink" Target="https://aurore.rbind.io/"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46.png"/><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7.jp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29.png"/><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hyperlink" Target="https://mywebsite.rbind.io/"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blogdown/" TargetMode="External"/><Relationship Id="rId7" Type="http://schemas.openxmlformats.org/officeDocument/2006/relationships/hyperlink" Target="https://lcolladotor.github.io/2018/03/07/blogdown-insert-image-addin/#.XpauZv0zbIW"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hyperlink" Target="https://github.com/rbind/support" TargetMode="External"/><Relationship Id="rId5" Type="http://schemas.openxmlformats.org/officeDocument/2006/relationships/hyperlink" Target="https://support.rbind.io/about/" TargetMode="External"/><Relationship Id="rId4" Type="http://schemas.openxmlformats.org/officeDocument/2006/relationships/hyperlink" Target="https://yihui.org/en/2017/11/301-redirec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hyperlink" Target="https://twitter.com/xieyihui"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hyperlink" Target="https://twitter.com/apreshill" TargetMode="External"/><Relationship Id="rId4" Type="http://schemas.openxmlformats.org/officeDocument/2006/relationships/hyperlink" Target="https://twitter.com/ProQuesAsk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hyperlink" Target="https://medium.com/@primekreation/static-vs-dynamic-website-8f36c486045f" TargetMode="External"/><Relationship Id="rId4" Type="http://schemas.openxmlformats.org/officeDocument/2006/relationships/image" Target="../media/image30.jp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762000" y="2851325"/>
            <a:ext cx="68115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BLOGDOWN</a:t>
            </a:r>
            <a:endParaRPr dirty="0"/>
          </a:p>
          <a:p>
            <a:pPr marL="0" lvl="0" indent="0" algn="l" rtl="0">
              <a:spcBef>
                <a:spcPts val="0"/>
              </a:spcBef>
              <a:spcAft>
                <a:spcPts val="0"/>
              </a:spcAft>
              <a:buNone/>
            </a:pPr>
            <a:r>
              <a:rPr lang="en" sz="3000" dirty="0">
                <a:solidFill>
                  <a:srgbClr val="181818"/>
                </a:solidFill>
              </a:rPr>
              <a:t>CREAR BLOGS Y SITIOS WEB ESTÁTICOS CON </a:t>
            </a:r>
            <a:r>
              <a:rPr lang="en" sz="3000" dirty="0">
                <a:solidFill>
                  <a:srgbClr val="88398A"/>
                </a:solidFill>
              </a:rPr>
              <a:t>R MARKDOWN</a:t>
            </a:r>
            <a:endParaRPr sz="3000" dirty="0">
              <a:solidFill>
                <a:srgbClr val="88398A"/>
              </a:solidFill>
            </a:endParaRPr>
          </a:p>
        </p:txBody>
      </p:sp>
      <p:sp>
        <p:nvSpPr>
          <p:cNvPr id="74" name="Google Shape;74;p15"/>
          <p:cNvSpPr txBox="1"/>
          <p:nvPr/>
        </p:nvSpPr>
        <p:spPr>
          <a:xfrm>
            <a:off x="579000" y="368875"/>
            <a:ext cx="4367700" cy="9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FF"/>
                </a:solidFill>
                <a:latin typeface="Courier"/>
                <a:ea typeface="Courier"/>
                <a:cs typeface="Courier"/>
                <a:sym typeface="Courier"/>
              </a:rPr>
              <a:t>library</a:t>
            </a:r>
            <a:r>
              <a:rPr lang="en" dirty="0">
                <a:solidFill>
                  <a:srgbClr val="687687"/>
                </a:solidFill>
                <a:latin typeface="Courier"/>
                <a:ea typeface="Courier"/>
                <a:cs typeface="Courier"/>
                <a:sym typeface="Courier"/>
              </a:rPr>
              <a:t>(</a:t>
            </a:r>
            <a:r>
              <a:rPr lang="en" dirty="0">
                <a:latin typeface="Courier"/>
                <a:ea typeface="Courier"/>
                <a:cs typeface="Courier"/>
                <a:sym typeface="Courier"/>
              </a:rPr>
              <a:t>dplyr</a:t>
            </a:r>
            <a:r>
              <a:rPr lang="en" dirty="0">
                <a:solidFill>
                  <a:srgbClr val="687687"/>
                </a:solidFill>
                <a:latin typeface="Courier"/>
                <a:ea typeface="Courier"/>
                <a:cs typeface="Courier"/>
                <a:sym typeface="Courier"/>
              </a:rPr>
              <a:t>)</a:t>
            </a:r>
            <a:endParaRPr dirty="0">
              <a:solidFill>
                <a:srgbClr val="687687"/>
              </a:solidFill>
              <a:latin typeface="Courier"/>
              <a:ea typeface="Courier"/>
              <a:cs typeface="Courier"/>
              <a:sym typeface="Courier"/>
            </a:endParaRPr>
          </a:p>
          <a:p>
            <a:pPr marL="0" lvl="0" indent="0" algn="l" rtl="0">
              <a:spcBef>
                <a:spcPts val="0"/>
              </a:spcBef>
              <a:spcAft>
                <a:spcPts val="0"/>
              </a:spcAft>
              <a:buNone/>
            </a:pPr>
            <a:endParaRPr dirty="0">
              <a:latin typeface="Courier"/>
              <a:ea typeface="Courier"/>
              <a:cs typeface="Courier"/>
              <a:sym typeface="Courier"/>
            </a:endParaRPr>
          </a:p>
          <a:p>
            <a:pPr marL="0" lvl="0" indent="0" algn="l" rtl="0">
              <a:spcBef>
                <a:spcPts val="0"/>
              </a:spcBef>
              <a:spcAft>
                <a:spcPts val="0"/>
              </a:spcAft>
              <a:buNone/>
            </a:pPr>
            <a:r>
              <a:rPr lang="en" dirty="0">
                <a:latin typeface="Courier"/>
                <a:ea typeface="Courier"/>
                <a:cs typeface="Courier"/>
                <a:sym typeface="Courier"/>
              </a:rPr>
              <a:t>rladies_global </a:t>
            </a:r>
            <a:r>
              <a:rPr lang="en" dirty="0">
                <a:solidFill>
                  <a:srgbClr val="687687"/>
                </a:solidFill>
                <a:latin typeface="Courier"/>
                <a:ea typeface="Courier"/>
                <a:cs typeface="Courier"/>
                <a:sym typeface="Courier"/>
              </a:rPr>
              <a:t>%&gt;%</a:t>
            </a:r>
            <a:endParaRPr dirty="0">
              <a:solidFill>
                <a:srgbClr val="687687"/>
              </a:solidFill>
              <a:latin typeface="Courier"/>
              <a:ea typeface="Courier"/>
              <a:cs typeface="Courier"/>
              <a:sym typeface="Courier"/>
            </a:endParaRPr>
          </a:p>
          <a:p>
            <a:pPr marL="0" lvl="0" indent="0" algn="l" rtl="0">
              <a:spcBef>
                <a:spcPts val="0"/>
              </a:spcBef>
              <a:spcAft>
                <a:spcPts val="0"/>
              </a:spcAft>
              <a:buNone/>
            </a:pPr>
            <a:r>
              <a:rPr lang="en" dirty="0">
                <a:latin typeface="Courier"/>
                <a:ea typeface="Courier"/>
                <a:cs typeface="Courier"/>
                <a:sym typeface="Courier"/>
              </a:rPr>
              <a:t>  filter</a:t>
            </a:r>
            <a:r>
              <a:rPr lang="en" dirty="0">
                <a:solidFill>
                  <a:srgbClr val="687687"/>
                </a:solidFill>
                <a:latin typeface="Courier"/>
                <a:ea typeface="Courier"/>
                <a:cs typeface="Courier"/>
                <a:sym typeface="Courier"/>
              </a:rPr>
              <a:t>(</a:t>
            </a:r>
            <a:r>
              <a:rPr lang="en" dirty="0">
                <a:latin typeface="Courier"/>
                <a:ea typeface="Courier"/>
                <a:cs typeface="Courier"/>
                <a:sym typeface="Courier"/>
              </a:rPr>
              <a:t>city == </a:t>
            </a:r>
            <a:r>
              <a:rPr lang="en" dirty="0">
                <a:solidFill>
                  <a:srgbClr val="036A07"/>
                </a:solidFill>
                <a:latin typeface="Courier"/>
                <a:ea typeface="Courier"/>
                <a:cs typeface="Courier"/>
                <a:sym typeface="Courier"/>
              </a:rPr>
              <a:t>‘Querétaro'</a:t>
            </a:r>
            <a:r>
              <a:rPr lang="en" dirty="0">
                <a:solidFill>
                  <a:srgbClr val="687687"/>
                </a:solidFill>
                <a:latin typeface="Courier"/>
                <a:ea typeface="Courier"/>
                <a:cs typeface="Courier"/>
                <a:sym typeface="Courier"/>
              </a:rPr>
              <a: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527250" y="422500"/>
            <a:ext cx="77364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rgbClr val="FFFFFF"/>
                </a:solidFill>
              </a:rPr>
              <a:t>Paso 1: ¡Empecemos! ¿Estáis listos?</a:t>
            </a:r>
            <a:endParaRPr dirty="0">
              <a:solidFill>
                <a:srgbClr val="FFFFFF"/>
              </a:solidFill>
            </a:endParaRPr>
          </a:p>
        </p:txBody>
      </p:sp>
      <p:sp>
        <p:nvSpPr>
          <p:cNvPr id="193" name="Google Shape;193;p24"/>
          <p:cNvSpPr txBox="1"/>
          <p:nvPr/>
        </p:nvSpPr>
        <p:spPr>
          <a:xfrm>
            <a:off x="761100" y="2757450"/>
            <a:ext cx="7268700" cy="1518600"/>
          </a:xfrm>
          <a:prstGeom prst="rect">
            <a:avLst/>
          </a:prstGeom>
          <a:noFill/>
          <a:ln w="9525" cap="flat" cmpd="sng">
            <a:solidFill>
              <a:srgbClr val="D5A6B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b="1" i="1" dirty="0">
                <a:solidFill>
                  <a:srgbClr val="00FFFF"/>
                </a:solidFill>
                <a:latin typeface="Courier"/>
                <a:ea typeface="Courier"/>
                <a:cs typeface="Courier"/>
                <a:sym typeface="Courier"/>
              </a:rPr>
              <a:t>#</a:t>
            </a:r>
            <a:r>
              <a:rPr lang="fr-BE" sz="2000" b="1" i="1" dirty="0" err="1">
                <a:solidFill>
                  <a:srgbClr val="00FFFF"/>
                </a:solidFill>
                <a:latin typeface="Courier"/>
                <a:ea typeface="Courier"/>
                <a:cs typeface="Courier"/>
                <a:sym typeface="Courier"/>
              </a:rPr>
              <a:t>Abre</a:t>
            </a:r>
            <a:r>
              <a:rPr lang="fr-BE" sz="2000" b="1" i="1" dirty="0">
                <a:solidFill>
                  <a:srgbClr val="00FFFF"/>
                </a:solidFill>
                <a:latin typeface="Courier"/>
                <a:ea typeface="Courier"/>
                <a:cs typeface="Courier"/>
                <a:sym typeface="Courier"/>
              </a:rPr>
              <a:t> </a:t>
            </a:r>
            <a:r>
              <a:rPr lang="fr-BE" sz="2000" b="1" i="1" dirty="0" err="1">
                <a:solidFill>
                  <a:srgbClr val="00FFFF"/>
                </a:solidFill>
                <a:latin typeface="Courier"/>
                <a:ea typeface="Courier"/>
                <a:cs typeface="Courier"/>
                <a:sym typeface="Courier"/>
              </a:rPr>
              <a:t>blogdown</a:t>
            </a:r>
            <a:endParaRPr sz="20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2000" b="1" dirty="0">
                <a:solidFill>
                  <a:srgbClr val="FFFFFF"/>
                </a:solidFill>
                <a:latin typeface="Courier"/>
                <a:ea typeface="Courier"/>
                <a:cs typeface="Courier"/>
                <a:sym typeface="Courier"/>
              </a:rPr>
              <a:t>library(</a:t>
            </a:r>
            <a:r>
              <a:rPr lang="en" sz="2000" b="1" dirty="0">
                <a:solidFill>
                  <a:srgbClr val="FFFF00"/>
                </a:solidFill>
                <a:latin typeface="Courier"/>
                <a:ea typeface="Courier"/>
                <a:cs typeface="Courier"/>
                <a:sym typeface="Courier"/>
              </a:rPr>
              <a:t>blogdown</a:t>
            </a:r>
            <a:r>
              <a:rPr lang="en" sz="2000" b="1" dirty="0">
                <a:solidFill>
                  <a:srgbClr val="FFFFFF"/>
                </a:solidFill>
                <a:latin typeface="Courier"/>
                <a:ea typeface="Courier"/>
                <a:cs typeface="Courier"/>
                <a:sym typeface="Courier"/>
              </a:rPr>
              <a:t>)</a:t>
            </a:r>
            <a:endParaRPr sz="2000" b="1" dirty="0">
              <a:solidFill>
                <a:srgbClr val="FFFFFF"/>
              </a:solidFill>
              <a:latin typeface="Courier"/>
              <a:ea typeface="Courier"/>
              <a:cs typeface="Courier"/>
              <a:sym typeface="Courier"/>
            </a:endParaRPr>
          </a:p>
          <a:p>
            <a:pPr marL="0" lvl="0" indent="0" algn="l" rtl="0">
              <a:spcBef>
                <a:spcPts val="0"/>
              </a:spcBef>
              <a:spcAft>
                <a:spcPts val="0"/>
              </a:spcAft>
              <a:buNone/>
            </a:pPr>
            <a:r>
              <a:rPr lang="en" sz="2000" b="1" i="1" dirty="0">
                <a:solidFill>
                  <a:srgbClr val="00FFFF"/>
                </a:solidFill>
                <a:latin typeface="Courier"/>
                <a:ea typeface="Courier"/>
                <a:cs typeface="Courier"/>
                <a:sym typeface="Courier"/>
              </a:rPr>
              <a:t>#Instala hugo</a:t>
            </a:r>
            <a:endParaRPr sz="20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2000" b="1" dirty="0">
                <a:solidFill>
                  <a:srgbClr val="FFFFFF"/>
                </a:solidFill>
                <a:latin typeface="Courier"/>
                <a:ea typeface="Courier"/>
                <a:cs typeface="Courier"/>
                <a:sym typeface="Courier"/>
              </a:rPr>
              <a:t>blogdown::install_hugo()</a:t>
            </a:r>
            <a:endParaRPr sz="2000" b="1" dirty="0">
              <a:solidFill>
                <a:srgbClr val="FFFFFF"/>
              </a:solidFill>
              <a:latin typeface="Courier"/>
              <a:ea typeface="Courier"/>
              <a:cs typeface="Courier"/>
              <a:sym typeface="Courier"/>
            </a:endParaRPr>
          </a:p>
        </p:txBody>
      </p:sp>
      <p:sp>
        <p:nvSpPr>
          <p:cNvPr id="194" name="Google Shape;194;p24"/>
          <p:cNvSpPr txBox="1"/>
          <p:nvPr/>
        </p:nvSpPr>
        <p:spPr>
          <a:xfrm>
            <a:off x="569400" y="992000"/>
            <a:ext cx="7652100" cy="358500"/>
          </a:xfrm>
          <a:prstGeom prst="rect">
            <a:avLst/>
          </a:prstGeom>
          <a:solidFill>
            <a:srgbClr val="88398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i="1" dirty="0">
                <a:solidFill>
                  <a:srgbClr val="00FFFF"/>
                </a:solidFill>
                <a:latin typeface="Courier"/>
                <a:ea typeface="Courier"/>
                <a:cs typeface="Courier"/>
                <a:sym typeface="Courier"/>
              </a:rPr>
              <a:t>#1. C</a:t>
            </a:r>
            <a:r>
              <a:rPr lang="es-ES" sz="2200" b="1" i="1" dirty="0" err="1">
                <a:solidFill>
                  <a:srgbClr val="00FFFF"/>
                </a:solidFill>
                <a:latin typeface="Courier"/>
                <a:ea typeface="Courier"/>
                <a:cs typeface="Courier"/>
                <a:sym typeface="Courier"/>
              </a:rPr>
              <a:t>onsigue</a:t>
            </a:r>
            <a:r>
              <a:rPr lang="es-ES" sz="2200" b="1" i="1" dirty="0">
                <a:solidFill>
                  <a:srgbClr val="00FFFF"/>
                </a:solidFill>
                <a:latin typeface="Courier"/>
                <a:ea typeface="Courier"/>
                <a:cs typeface="Courier"/>
                <a:sym typeface="Courier"/>
              </a:rPr>
              <a:t> el folleto y asegúrate de tener instalado </a:t>
            </a:r>
            <a:r>
              <a:rPr lang="es-ES" sz="2200" b="1" i="1" dirty="0" err="1">
                <a:solidFill>
                  <a:srgbClr val="FFFF00"/>
                </a:solidFill>
                <a:latin typeface="Courier"/>
                <a:ea typeface="Courier"/>
                <a:cs typeface="Courier"/>
                <a:sym typeface="Courier"/>
              </a:rPr>
              <a:t>blogdown</a:t>
            </a:r>
            <a:endParaRPr sz="2200" b="1" i="1" dirty="0">
              <a:solidFill>
                <a:srgbClr val="FFFF00"/>
              </a:solidFill>
              <a:latin typeface="Courier"/>
              <a:ea typeface="Courier"/>
              <a:cs typeface="Courier"/>
              <a:sym typeface="Courier"/>
            </a:endParaRPr>
          </a:p>
        </p:txBody>
      </p:sp>
      <p:sp>
        <p:nvSpPr>
          <p:cNvPr id="195" name="Google Shape;195;p24"/>
          <p:cNvSpPr txBox="1"/>
          <p:nvPr/>
        </p:nvSpPr>
        <p:spPr>
          <a:xfrm>
            <a:off x="611550" y="2056475"/>
            <a:ext cx="7652100" cy="358500"/>
          </a:xfrm>
          <a:prstGeom prst="rect">
            <a:avLst/>
          </a:prstGeom>
          <a:solidFill>
            <a:srgbClr val="88398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i="1" dirty="0">
                <a:solidFill>
                  <a:srgbClr val="00FFFF"/>
                </a:solidFill>
                <a:latin typeface="Courier"/>
                <a:ea typeface="Courier"/>
                <a:cs typeface="Courier"/>
                <a:sym typeface="Courier"/>
              </a:rPr>
              <a:t>#2. </a:t>
            </a:r>
            <a:r>
              <a:rPr lang="fr-BE" sz="2200" b="1" i="1" dirty="0" err="1">
                <a:solidFill>
                  <a:srgbClr val="00FFFF"/>
                </a:solidFill>
                <a:latin typeface="Courier"/>
                <a:ea typeface="Courier"/>
                <a:cs typeface="Courier"/>
                <a:sym typeface="Courier"/>
              </a:rPr>
              <a:t>Abre</a:t>
            </a:r>
            <a:r>
              <a:rPr lang="fr-BE" sz="2200" b="1" i="1" dirty="0">
                <a:solidFill>
                  <a:srgbClr val="00FFFF"/>
                </a:solidFill>
                <a:latin typeface="Courier"/>
                <a:ea typeface="Courier"/>
                <a:cs typeface="Courier"/>
                <a:sym typeface="Courier"/>
              </a:rPr>
              <a:t> </a:t>
            </a:r>
            <a:r>
              <a:rPr lang="fr-BE" sz="2200" b="1" i="1" dirty="0" err="1">
                <a:solidFill>
                  <a:srgbClr val="00FFFF"/>
                </a:solidFill>
                <a:latin typeface="Courier"/>
                <a:ea typeface="Courier"/>
                <a:cs typeface="Courier"/>
                <a:sym typeface="Courier"/>
              </a:rPr>
              <a:t>blogdown</a:t>
            </a:r>
            <a:r>
              <a:rPr lang="fr-BE" sz="2200" b="1" i="1" dirty="0">
                <a:solidFill>
                  <a:srgbClr val="00FFFF"/>
                </a:solidFill>
                <a:latin typeface="Courier"/>
                <a:ea typeface="Courier"/>
                <a:cs typeface="Courier"/>
                <a:sym typeface="Courier"/>
              </a:rPr>
              <a:t> e </a:t>
            </a:r>
            <a:r>
              <a:rPr lang="fr-BE" sz="2200" b="1" i="1" dirty="0" err="1">
                <a:solidFill>
                  <a:srgbClr val="00FFFF"/>
                </a:solidFill>
                <a:latin typeface="Courier"/>
                <a:ea typeface="Courier"/>
                <a:cs typeface="Courier"/>
                <a:sym typeface="Courier"/>
              </a:rPr>
              <a:t>instala</a:t>
            </a:r>
            <a:r>
              <a:rPr lang="fr-BE" sz="2200" b="1" i="1" dirty="0">
                <a:solidFill>
                  <a:srgbClr val="00FFFF"/>
                </a:solidFill>
                <a:latin typeface="Courier"/>
                <a:ea typeface="Courier"/>
                <a:cs typeface="Courier"/>
                <a:sym typeface="Courier"/>
              </a:rPr>
              <a:t> </a:t>
            </a:r>
            <a:r>
              <a:rPr lang="fr-BE" sz="2200" b="1" i="1" dirty="0" err="1">
                <a:solidFill>
                  <a:srgbClr val="00FFFF"/>
                </a:solidFill>
                <a:latin typeface="Courier"/>
                <a:ea typeface="Courier"/>
                <a:cs typeface="Courier"/>
                <a:sym typeface="Courier"/>
              </a:rPr>
              <a:t>hugo</a:t>
            </a:r>
            <a:r>
              <a:rPr lang="fr-BE" sz="2200" b="1" i="1" dirty="0">
                <a:solidFill>
                  <a:srgbClr val="00FFFF"/>
                </a:solidFill>
                <a:latin typeface="Courier"/>
                <a:ea typeface="Courier"/>
                <a:cs typeface="Courier"/>
                <a:sym typeface="Courier"/>
              </a:rPr>
              <a:t> </a:t>
            </a:r>
            <a:r>
              <a:rPr lang="en" sz="2200" b="1" i="1" dirty="0">
                <a:solidFill>
                  <a:srgbClr val="00FFFF"/>
                </a:solidFill>
                <a:latin typeface="Courier"/>
                <a:ea typeface="Courier"/>
                <a:cs typeface="Courier"/>
                <a:sym typeface="Courier"/>
              </a:rPr>
              <a:t>	</a:t>
            </a:r>
            <a:endParaRPr sz="2200" b="1" i="1" dirty="0">
              <a:solidFill>
                <a:srgbClr val="00FFFF"/>
              </a:solidFill>
              <a:latin typeface="Courier"/>
              <a:ea typeface="Courier"/>
              <a:cs typeface="Courier"/>
              <a:sym typeface="Couri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692025" y="422500"/>
            <a:ext cx="720270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Paso 2 : Elige tu plantilla</a:t>
            </a:r>
            <a:endParaRPr dirty="0">
              <a:solidFill>
                <a:srgbClr val="88398A"/>
              </a:solidFill>
            </a:endParaRPr>
          </a:p>
        </p:txBody>
      </p:sp>
      <p:sp>
        <p:nvSpPr>
          <p:cNvPr id="201" name="Google Shape;201;p25"/>
          <p:cNvSpPr txBox="1"/>
          <p:nvPr/>
        </p:nvSpPr>
        <p:spPr>
          <a:xfrm>
            <a:off x="927775" y="1845100"/>
            <a:ext cx="7019700" cy="674400"/>
          </a:xfrm>
          <a:prstGeom prst="rect">
            <a:avLst/>
          </a:prstGeom>
          <a:solidFill>
            <a:srgbClr val="88398A"/>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i="1">
                <a:solidFill>
                  <a:srgbClr val="00FFFF"/>
                </a:solidFill>
                <a:latin typeface="Courier"/>
                <a:ea typeface="Courier"/>
                <a:cs typeface="Courier"/>
                <a:sym typeface="Courier"/>
              </a:rPr>
              <a:t>#lithium</a:t>
            </a:r>
            <a:endParaRPr sz="1700" b="1" i="1">
              <a:solidFill>
                <a:srgbClr val="00FFFF"/>
              </a:solidFill>
              <a:latin typeface="Courier"/>
              <a:ea typeface="Courier"/>
              <a:cs typeface="Courier"/>
              <a:sym typeface="Courier"/>
            </a:endParaRPr>
          </a:p>
          <a:p>
            <a:pPr marL="0" lvl="0" indent="0" algn="l" rtl="0">
              <a:spcBef>
                <a:spcPts val="0"/>
              </a:spcBef>
              <a:spcAft>
                <a:spcPts val="0"/>
              </a:spcAft>
              <a:buNone/>
            </a:pPr>
            <a:r>
              <a:rPr lang="en" sz="1800" b="1">
                <a:solidFill>
                  <a:srgbClr val="FFFFFF"/>
                </a:solidFill>
                <a:latin typeface="Courier"/>
                <a:ea typeface="Courier"/>
                <a:cs typeface="Courier"/>
                <a:sym typeface="Courier"/>
              </a:rPr>
              <a:t>blogdown::new_site()</a:t>
            </a:r>
            <a:r>
              <a:rPr lang="en" sz="1800" b="1">
                <a:solidFill>
                  <a:srgbClr val="FFFFFF"/>
                </a:solidFill>
                <a:latin typeface="Helvetica Neue"/>
                <a:ea typeface="Helvetica Neue"/>
                <a:cs typeface="Helvetica Neue"/>
                <a:sym typeface="Helvetica Neue"/>
              </a:rPr>
              <a:t> </a:t>
            </a:r>
            <a:endParaRPr sz="1800" b="1">
              <a:solidFill>
                <a:srgbClr val="FFFFFF"/>
              </a:solidFill>
              <a:latin typeface="Helvetica Neue"/>
              <a:ea typeface="Helvetica Neue"/>
              <a:cs typeface="Helvetica Neue"/>
              <a:sym typeface="Helvetica Neue"/>
            </a:endParaRPr>
          </a:p>
        </p:txBody>
      </p:sp>
      <p:sp>
        <p:nvSpPr>
          <p:cNvPr id="202" name="Google Shape;202;p25"/>
          <p:cNvSpPr txBox="1"/>
          <p:nvPr/>
        </p:nvSpPr>
        <p:spPr>
          <a:xfrm>
            <a:off x="692025" y="1160650"/>
            <a:ext cx="7652100" cy="358500"/>
          </a:xfrm>
          <a:prstGeom prst="rect">
            <a:avLst/>
          </a:prstGeom>
          <a:solidFill>
            <a:srgbClr val="88398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i="1" dirty="0">
                <a:solidFill>
                  <a:srgbClr val="00FFFF"/>
                </a:solidFill>
                <a:latin typeface="Courier"/>
                <a:ea typeface="Courier"/>
                <a:cs typeface="Courier"/>
                <a:sym typeface="Courier"/>
              </a:rPr>
              <a:t># </a:t>
            </a:r>
            <a:r>
              <a:rPr lang="es-ES" sz="2200" b="1" i="1" dirty="0">
                <a:solidFill>
                  <a:srgbClr val="00FFFF"/>
                </a:solidFill>
                <a:latin typeface="Courier"/>
                <a:ea typeface="Courier"/>
                <a:cs typeface="Courier"/>
                <a:sym typeface="Courier"/>
              </a:rPr>
              <a:t>Opción A : elegir la plantilla por defecto </a:t>
            </a:r>
            <a:r>
              <a:rPr lang="en" sz="1800" b="1" i="1" dirty="0">
                <a:solidFill>
                  <a:srgbClr val="00FFFF"/>
                </a:solidFill>
                <a:latin typeface="Courier"/>
                <a:ea typeface="Courier"/>
                <a:cs typeface="Courier"/>
                <a:sym typeface="Courier"/>
              </a:rPr>
              <a:t>	</a:t>
            </a:r>
            <a:endParaRPr sz="1800" b="1" i="1" dirty="0">
              <a:solidFill>
                <a:srgbClr val="00FFFF"/>
              </a:solidFill>
              <a:latin typeface="Courier"/>
              <a:ea typeface="Courier"/>
              <a:cs typeface="Courier"/>
              <a:sym typeface="Courier"/>
            </a:endParaRPr>
          </a:p>
        </p:txBody>
      </p:sp>
      <p:sp>
        <p:nvSpPr>
          <p:cNvPr id="203" name="Google Shape;203;p25"/>
          <p:cNvSpPr txBox="1"/>
          <p:nvPr/>
        </p:nvSpPr>
        <p:spPr>
          <a:xfrm>
            <a:off x="692025" y="2677025"/>
            <a:ext cx="8451975" cy="474300"/>
          </a:xfrm>
          <a:prstGeom prst="rect">
            <a:avLst/>
          </a:prstGeom>
          <a:solidFill>
            <a:srgbClr val="88398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i="1" dirty="0">
                <a:solidFill>
                  <a:srgbClr val="00FFFF"/>
                </a:solidFill>
                <a:latin typeface="Courier"/>
                <a:ea typeface="Courier"/>
                <a:cs typeface="Courier"/>
                <a:sym typeface="Courier"/>
              </a:rPr>
              <a:t># </a:t>
            </a:r>
            <a:r>
              <a:rPr lang="es-ES" sz="2200" b="1" i="1" dirty="0">
                <a:solidFill>
                  <a:srgbClr val="00FFFF"/>
                </a:solidFill>
                <a:latin typeface="Courier"/>
                <a:ea typeface="Courier"/>
                <a:cs typeface="Courier"/>
                <a:sym typeface="Courier"/>
              </a:rPr>
              <a:t>Opción B : elegir una plantilla preseleccionada</a:t>
            </a:r>
            <a:endParaRPr sz="2200" b="1" i="1" dirty="0">
              <a:solidFill>
                <a:srgbClr val="00FFFF"/>
              </a:solidFill>
              <a:latin typeface="Courier"/>
              <a:ea typeface="Courier"/>
              <a:cs typeface="Courier"/>
              <a:sym typeface="Courier"/>
            </a:endParaRPr>
          </a:p>
        </p:txBody>
      </p:sp>
      <p:sp>
        <p:nvSpPr>
          <p:cNvPr id="204" name="Google Shape;204;p25"/>
          <p:cNvSpPr txBox="1"/>
          <p:nvPr/>
        </p:nvSpPr>
        <p:spPr>
          <a:xfrm>
            <a:off x="927775" y="4004500"/>
            <a:ext cx="7019700" cy="674400"/>
          </a:xfrm>
          <a:prstGeom prst="rect">
            <a:avLst/>
          </a:prstGeom>
          <a:solidFill>
            <a:srgbClr val="88398A"/>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800" b="1" i="1">
              <a:solidFill>
                <a:srgbClr val="00FFF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endParaRPr sz="1800" b="1" i="1">
              <a:solidFill>
                <a:srgbClr val="00FFF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 sz="1800" b="1" i="1">
                <a:solidFill>
                  <a:srgbClr val="00FFFF"/>
                </a:solidFill>
                <a:latin typeface="Courier"/>
                <a:ea typeface="Courier"/>
                <a:cs typeface="Courier"/>
                <a:sym typeface="Courier"/>
              </a:rPr>
              <a:t>#ghostwriter</a:t>
            </a:r>
            <a:endParaRPr sz="1800" b="1">
              <a:solidFill>
                <a:srgbClr val="FFFFFF"/>
              </a:solidFill>
              <a:latin typeface="Courier"/>
              <a:ea typeface="Courier"/>
              <a:cs typeface="Courier"/>
              <a:sym typeface="Courier"/>
            </a:endParaRPr>
          </a:p>
          <a:p>
            <a:pPr marL="0" lvl="0" indent="0" algn="l" rtl="0">
              <a:spcBef>
                <a:spcPts val="0"/>
              </a:spcBef>
              <a:spcAft>
                <a:spcPts val="0"/>
              </a:spcAft>
              <a:buNone/>
            </a:pPr>
            <a:r>
              <a:rPr lang="en" sz="1800" b="1">
                <a:solidFill>
                  <a:srgbClr val="FFFFFF"/>
                </a:solidFill>
                <a:latin typeface="Courier"/>
                <a:ea typeface="Courier"/>
                <a:cs typeface="Courier"/>
                <a:sym typeface="Courier"/>
              </a:rPr>
              <a:t>blogdown::new_site(theme =</a:t>
            </a:r>
            <a:r>
              <a:rPr lang="en" sz="1800" b="1">
                <a:solidFill>
                  <a:srgbClr val="FFFF00"/>
                </a:solidFill>
                <a:latin typeface="Courier"/>
                <a:ea typeface="Courier"/>
                <a:cs typeface="Courier"/>
                <a:sym typeface="Courier"/>
              </a:rPr>
              <a:t>'jbub/ghostwriter'</a:t>
            </a:r>
            <a:r>
              <a:rPr lang="en" sz="1800" b="1">
                <a:solidFill>
                  <a:srgbClr val="FFFFFF"/>
                </a:solidFill>
                <a:latin typeface="Courier"/>
                <a:ea typeface="Courier"/>
                <a:cs typeface="Courier"/>
                <a:sym typeface="Courier"/>
              </a:rPr>
              <a:t>)</a:t>
            </a:r>
            <a:endParaRPr sz="1800" b="1">
              <a:solidFill>
                <a:srgbClr val="FFFFFF"/>
              </a:solidFill>
              <a:latin typeface="Courier"/>
              <a:ea typeface="Courier"/>
              <a:cs typeface="Courier"/>
              <a:sym typeface="Courier"/>
            </a:endParaRPr>
          </a:p>
          <a:p>
            <a:pPr marL="0" lvl="0" indent="0" algn="l" rtl="0">
              <a:spcBef>
                <a:spcPts val="0"/>
              </a:spcBef>
              <a:spcAft>
                <a:spcPts val="0"/>
              </a:spcAft>
              <a:buNone/>
            </a:pPr>
            <a:endParaRPr sz="1700" b="1">
              <a:solidFill>
                <a:srgbClr val="FFFFFF"/>
              </a:solidFill>
              <a:latin typeface="Courier"/>
              <a:ea typeface="Courier"/>
              <a:cs typeface="Courier"/>
              <a:sym typeface="Courier"/>
            </a:endParaRPr>
          </a:p>
          <a:p>
            <a:pPr marL="0" lvl="0" indent="0" algn="l" rtl="0">
              <a:spcBef>
                <a:spcPts val="0"/>
              </a:spcBef>
              <a:spcAft>
                <a:spcPts val="0"/>
              </a:spcAft>
              <a:buNone/>
            </a:pPr>
            <a:endParaRPr sz="1700" b="1">
              <a:solidFill>
                <a:srgbClr val="FFFFFF"/>
              </a:solidFill>
              <a:latin typeface="Courier"/>
              <a:ea typeface="Courier"/>
              <a:cs typeface="Courier"/>
              <a:sym typeface="Courier"/>
            </a:endParaRPr>
          </a:p>
        </p:txBody>
      </p:sp>
      <p:pic>
        <p:nvPicPr>
          <p:cNvPr id="205" name="Google Shape;205;p25"/>
          <p:cNvPicPr preferRelativeResize="0"/>
          <p:nvPr/>
        </p:nvPicPr>
        <p:blipFill>
          <a:blip r:embed="rId3">
            <a:alphaModFix/>
          </a:blip>
          <a:stretch>
            <a:fillRect/>
          </a:stretch>
        </p:blipFill>
        <p:spPr>
          <a:xfrm>
            <a:off x="4892175" y="479775"/>
            <a:ext cx="1518000" cy="414925"/>
          </a:xfrm>
          <a:prstGeom prst="rect">
            <a:avLst/>
          </a:prstGeom>
          <a:noFill/>
          <a:ln>
            <a:noFill/>
          </a:ln>
        </p:spPr>
      </p:pic>
      <p:sp>
        <p:nvSpPr>
          <p:cNvPr id="206" name="Google Shape;206;p25"/>
          <p:cNvSpPr txBox="1"/>
          <p:nvPr/>
        </p:nvSpPr>
        <p:spPr>
          <a:xfrm>
            <a:off x="692025" y="3075125"/>
            <a:ext cx="7083000" cy="6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dirty="0">
                <a:solidFill>
                  <a:srgbClr val="00FFFF"/>
                </a:solidFill>
                <a:latin typeface="Courier"/>
                <a:ea typeface="Courier"/>
                <a:cs typeface="Courier"/>
                <a:sym typeface="Courier"/>
              </a:rPr>
              <a:t># </a:t>
            </a:r>
            <a:r>
              <a:rPr lang="es-ES" sz="1800" b="1" i="1" dirty="0">
                <a:solidFill>
                  <a:srgbClr val="00FFFF"/>
                </a:solidFill>
                <a:latin typeface="Courier"/>
                <a:ea typeface="Courier"/>
                <a:cs typeface="Courier"/>
                <a:sym typeface="Courier"/>
              </a:rPr>
              <a:t>Especifique el argumento del </a:t>
            </a:r>
            <a:r>
              <a:rPr lang="es-ES" sz="1800" b="1" i="1" dirty="0">
                <a:solidFill>
                  <a:srgbClr val="FFFF00"/>
                </a:solidFill>
                <a:latin typeface="Courier"/>
                <a:ea typeface="Courier"/>
                <a:cs typeface="Courier"/>
                <a:sym typeface="Courier"/>
              </a:rPr>
              <a:t>tema</a:t>
            </a:r>
            <a:r>
              <a:rPr lang="es-ES" sz="1800" b="1" i="1" dirty="0">
                <a:solidFill>
                  <a:srgbClr val="00FFFF"/>
                </a:solidFill>
                <a:latin typeface="Courier"/>
                <a:ea typeface="Courier"/>
                <a:cs typeface="Courier"/>
                <a:sym typeface="Courier"/>
              </a:rPr>
              <a:t> con la parte </a:t>
            </a:r>
            <a:r>
              <a:rPr lang="es-ES" sz="1800" b="1" i="1" dirty="0">
                <a:solidFill>
                  <a:srgbClr val="FFFF00"/>
                </a:solidFill>
                <a:latin typeface="Courier"/>
                <a:ea typeface="Courier"/>
                <a:cs typeface="Courier"/>
                <a:sym typeface="Courier"/>
              </a:rPr>
              <a:t>'</a:t>
            </a:r>
            <a:r>
              <a:rPr lang="es-ES" sz="1800" b="1" i="1" dirty="0" err="1">
                <a:solidFill>
                  <a:srgbClr val="FFFF00"/>
                </a:solidFill>
                <a:latin typeface="Courier"/>
                <a:ea typeface="Courier"/>
                <a:cs typeface="Courier"/>
                <a:sym typeface="Courier"/>
              </a:rPr>
              <a:t>user</a:t>
            </a:r>
            <a:r>
              <a:rPr lang="es-ES" sz="1800" b="1" i="1" dirty="0">
                <a:solidFill>
                  <a:srgbClr val="FFFF00"/>
                </a:solidFill>
                <a:latin typeface="Courier"/>
                <a:ea typeface="Courier"/>
                <a:cs typeface="Courier"/>
                <a:sym typeface="Courier"/>
              </a:rPr>
              <a:t>/repo' </a:t>
            </a:r>
            <a:r>
              <a:rPr lang="es-ES" sz="1800" b="1" i="1" dirty="0">
                <a:solidFill>
                  <a:srgbClr val="00FFFF"/>
                </a:solidFill>
                <a:latin typeface="Courier"/>
                <a:ea typeface="Courier"/>
                <a:cs typeface="Courier"/>
                <a:sym typeface="Courier"/>
              </a:rPr>
              <a:t>del enlace GitHub correspondiente</a:t>
            </a:r>
            <a:endParaRPr sz="1800" b="1" i="1" dirty="0">
              <a:solidFill>
                <a:srgbClr val="00FFFF"/>
              </a:solidFill>
              <a:latin typeface="Courier"/>
              <a:ea typeface="Courier"/>
              <a:cs typeface="Courier"/>
              <a:sym typeface="Couri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210"/>
        <p:cNvGrpSpPr/>
        <p:nvPr/>
      </p:nvGrpSpPr>
      <p:grpSpPr>
        <a:xfrm>
          <a:off x="0" y="0"/>
          <a:ext cx="0" cy="0"/>
          <a:chOff x="0" y="0"/>
          <a:chExt cx="0" cy="0"/>
        </a:xfrm>
      </p:grpSpPr>
      <p:pic>
        <p:nvPicPr>
          <p:cNvPr id="211" name="Google Shape;211;p26"/>
          <p:cNvPicPr preferRelativeResize="0"/>
          <p:nvPr/>
        </p:nvPicPr>
        <p:blipFill>
          <a:blip r:embed="rId3">
            <a:alphaModFix/>
          </a:blip>
          <a:stretch>
            <a:fillRect/>
          </a:stretch>
        </p:blipFill>
        <p:spPr>
          <a:xfrm>
            <a:off x="83050" y="608763"/>
            <a:ext cx="2834640" cy="1889760"/>
          </a:xfrm>
          <a:prstGeom prst="rect">
            <a:avLst/>
          </a:prstGeom>
          <a:noFill/>
          <a:ln>
            <a:noFill/>
          </a:ln>
        </p:spPr>
      </p:pic>
      <p:sp>
        <p:nvSpPr>
          <p:cNvPr id="212" name="Google Shape;212;p26"/>
          <p:cNvSpPr txBox="1"/>
          <p:nvPr/>
        </p:nvSpPr>
        <p:spPr>
          <a:xfrm>
            <a:off x="559550" y="158650"/>
            <a:ext cx="1909500" cy="308100"/>
          </a:xfrm>
          <a:prstGeom prst="rect">
            <a:avLst/>
          </a:prstGeom>
          <a:solidFill>
            <a:srgbClr val="88398A"/>
          </a:solidFill>
          <a:ln w="9525" cap="flat" cmpd="sng">
            <a:solidFill>
              <a:srgbClr val="88398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lithium(default)</a:t>
            </a:r>
            <a:endParaRPr sz="1800" b="1">
              <a:solidFill>
                <a:srgbClr val="FFFFFF"/>
              </a:solidFill>
              <a:latin typeface="Helvetica Neue"/>
              <a:ea typeface="Helvetica Neue"/>
              <a:cs typeface="Helvetica Neue"/>
              <a:sym typeface="Helvetica Neue"/>
            </a:endParaRPr>
          </a:p>
        </p:txBody>
      </p:sp>
      <p:pic>
        <p:nvPicPr>
          <p:cNvPr id="213" name="Google Shape;213;p26"/>
          <p:cNvPicPr preferRelativeResize="0"/>
          <p:nvPr/>
        </p:nvPicPr>
        <p:blipFill>
          <a:blip r:embed="rId4">
            <a:alphaModFix/>
          </a:blip>
          <a:stretch>
            <a:fillRect/>
          </a:stretch>
        </p:blipFill>
        <p:spPr>
          <a:xfrm>
            <a:off x="6212375" y="3160500"/>
            <a:ext cx="2834640" cy="1889760"/>
          </a:xfrm>
          <a:prstGeom prst="rect">
            <a:avLst/>
          </a:prstGeom>
          <a:noFill/>
          <a:ln>
            <a:noFill/>
          </a:ln>
        </p:spPr>
      </p:pic>
      <p:pic>
        <p:nvPicPr>
          <p:cNvPr id="214" name="Google Shape;214;p26"/>
          <p:cNvPicPr preferRelativeResize="0"/>
          <p:nvPr/>
        </p:nvPicPr>
        <p:blipFill>
          <a:blip r:embed="rId5">
            <a:alphaModFix/>
          </a:blip>
          <a:stretch>
            <a:fillRect/>
          </a:stretch>
        </p:blipFill>
        <p:spPr>
          <a:xfrm>
            <a:off x="96975" y="3159015"/>
            <a:ext cx="2834640" cy="1889760"/>
          </a:xfrm>
          <a:prstGeom prst="rect">
            <a:avLst/>
          </a:prstGeom>
          <a:noFill/>
          <a:ln>
            <a:noFill/>
          </a:ln>
        </p:spPr>
      </p:pic>
      <p:pic>
        <p:nvPicPr>
          <p:cNvPr id="215" name="Google Shape;215;p26"/>
          <p:cNvPicPr preferRelativeResize="0"/>
          <p:nvPr/>
        </p:nvPicPr>
        <p:blipFill>
          <a:blip r:embed="rId6">
            <a:alphaModFix/>
          </a:blip>
          <a:stretch>
            <a:fillRect/>
          </a:stretch>
        </p:blipFill>
        <p:spPr>
          <a:xfrm>
            <a:off x="3147714" y="608775"/>
            <a:ext cx="2834640" cy="1889760"/>
          </a:xfrm>
          <a:prstGeom prst="rect">
            <a:avLst/>
          </a:prstGeom>
          <a:noFill/>
          <a:ln>
            <a:noFill/>
          </a:ln>
        </p:spPr>
      </p:pic>
      <p:pic>
        <p:nvPicPr>
          <p:cNvPr id="216" name="Google Shape;216;p26"/>
          <p:cNvPicPr preferRelativeResize="0"/>
          <p:nvPr/>
        </p:nvPicPr>
        <p:blipFill>
          <a:blip r:embed="rId7">
            <a:alphaModFix/>
          </a:blip>
          <a:stretch>
            <a:fillRect/>
          </a:stretch>
        </p:blipFill>
        <p:spPr>
          <a:xfrm>
            <a:off x="3154675" y="3160500"/>
            <a:ext cx="2834640" cy="1886807"/>
          </a:xfrm>
          <a:prstGeom prst="rect">
            <a:avLst/>
          </a:prstGeom>
          <a:noFill/>
          <a:ln>
            <a:noFill/>
          </a:ln>
        </p:spPr>
      </p:pic>
      <p:sp>
        <p:nvSpPr>
          <p:cNvPr id="217" name="Google Shape;217;p26"/>
          <p:cNvSpPr txBox="1"/>
          <p:nvPr/>
        </p:nvSpPr>
        <p:spPr>
          <a:xfrm>
            <a:off x="7567800" y="53625"/>
            <a:ext cx="1576200" cy="801000"/>
          </a:xfrm>
          <a:prstGeom prst="rect">
            <a:avLst/>
          </a:prstGeom>
          <a:solidFill>
            <a:srgbClr val="88398A"/>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18" name="Google Shape;218;p26"/>
          <p:cNvPicPr preferRelativeResize="0"/>
          <p:nvPr/>
        </p:nvPicPr>
        <p:blipFill>
          <a:blip r:embed="rId8">
            <a:alphaModFix/>
          </a:blip>
          <a:stretch>
            <a:fillRect/>
          </a:stretch>
        </p:blipFill>
        <p:spPr>
          <a:xfrm>
            <a:off x="6212375" y="610251"/>
            <a:ext cx="2834640" cy="1886808"/>
          </a:xfrm>
          <a:prstGeom prst="rect">
            <a:avLst/>
          </a:prstGeom>
          <a:noFill/>
          <a:ln>
            <a:noFill/>
          </a:ln>
        </p:spPr>
      </p:pic>
      <p:sp>
        <p:nvSpPr>
          <p:cNvPr id="219" name="Google Shape;219;p26"/>
          <p:cNvSpPr txBox="1"/>
          <p:nvPr/>
        </p:nvSpPr>
        <p:spPr>
          <a:xfrm>
            <a:off x="3783900" y="158650"/>
            <a:ext cx="1576200" cy="308100"/>
          </a:xfrm>
          <a:prstGeom prst="rect">
            <a:avLst/>
          </a:prstGeom>
          <a:solidFill>
            <a:srgbClr val="88398A"/>
          </a:solidFill>
          <a:ln w="9525" cap="flat" cmpd="sng">
            <a:solidFill>
              <a:srgbClr val="88398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academic</a:t>
            </a:r>
            <a:endParaRPr sz="1800" b="1">
              <a:solidFill>
                <a:srgbClr val="FFFFFF"/>
              </a:solidFill>
              <a:latin typeface="Helvetica Neue"/>
              <a:ea typeface="Helvetica Neue"/>
              <a:cs typeface="Helvetica Neue"/>
              <a:sym typeface="Helvetica Neue"/>
            </a:endParaRPr>
          </a:p>
        </p:txBody>
      </p:sp>
      <p:sp>
        <p:nvSpPr>
          <p:cNvPr id="220" name="Google Shape;220;p26"/>
          <p:cNvSpPr txBox="1"/>
          <p:nvPr/>
        </p:nvSpPr>
        <p:spPr>
          <a:xfrm>
            <a:off x="6535025" y="158650"/>
            <a:ext cx="2223900" cy="308100"/>
          </a:xfrm>
          <a:prstGeom prst="rect">
            <a:avLst/>
          </a:prstGeom>
          <a:solidFill>
            <a:srgbClr val="88398A"/>
          </a:solidFill>
          <a:ln w="9525" cap="flat" cmpd="sng">
            <a:solidFill>
              <a:srgbClr val="88398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creative portfolio</a:t>
            </a:r>
            <a:endParaRPr sz="1800" b="1">
              <a:solidFill>
                <a:srgbClr val="FFFFFF"/>
              </a:solidFill>
              <a:latin typeface="Helvetica Neue"/>
              <a:ea typeface="Helvetica Neue"/>
              <a:cs typeface="Helvetica Neue"/>
              <a:sym typeface="Helvetica Neue"/>
            </a:endParaRPr>
          </a:p>
        </p:txBody>
      </p:sp>
      <p:sp>
        <p:nvSpPr>
          <p:cNvPr id="221" name="Google Shape;221;p26"/>
          <p:cNvSpPr txBox="1"/>
          <p:nvPr/>
        </p:nvSpPr>
        <p:spPr>
          <a:xfrm>
            <a:off x="726200" y="2674725"/>
            <a:ext cx="1576200" cy="308100"/>
          </a:xfrm>
          <a:prstGeom prst="rect">
            <a:avLst/>
          </a:prstGeom>
          <a:solidFill>
            <a:srgbClr val="88398A"/>
          </a:solidFill>
          <a:ln w="9525" cap="flat" cmpd="sng">
            <a:solidFill>
              <a:srgbClr val="88398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ghostwriter</a:t>
            </a:r>
            <a:endParaRPr sz="1800" b="1">
              <a:solidFill>
                <a:srgbClr val="FFFFFF"/>
              </a:solidFill>
              <a:latin typeface="Helvetica Neue"/>
              <a:ea typeface="Helvetica Neue"/>
              <a:cs typeface="Helvetica Neue"/>
              <a:sym typeface="Helvetica Neue"/>
            </a:endParaRPr>
          </a:p>
        </p:txBody>
      </p:sp>
      <p:sp>
        <p:nvSpPr>
          <p:cNvPr id="222" name="Google Shape;222;p26"/>
          <p:cNvSpPr txBox="1"/>
          <p:nvPr/>
        </p:nvSpPr>
        <p:spPr>
          <a:xfrm>
            <a:off x="3776938" y="2675463"/>
            <a:ext cx="1576200" cy="308100"/>
          </a:xfrm>
          <a:prstGeom prst="rect">
            <a:avLst/>
          </a:prstGeom>
          <a:solidFill>
            <a:srgbClr val="88398A"/>
          </a:solidFill>
          <a:ln w="9525" cap="flat" cmpd="sng">
            <a:solidFill>
              <a:srgbClr val="88398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tranquilpeak</a:t>
            </a:r>
            <a:endParaRPr sz="1800" b="1">
              <a:solidFill>
                <a:srgbClr val="FFFFFF"/>
              </a:solidFill>
              <a:latin typeface="Helvetica Neue"/>
              <a:ea typeface="Helvetica Neue"/>
              <a:cs typeface="Helvetica Neue"/>
              <a:sym typeface="Helvetica Neue"/>
            </a:endParaRPr>
          </a:p>
        </p:txBody>
      </p:sp>
      <p:sp>
        <p:nvSpPr>
          <p:cNvPr id="223" name="Google Shape;223;p26"/>
          <p:cNvSpPr txBox="1"/>
          <p:nvPr/>
        </p:nvSpPr>
        <p:spPr>
          <a:xfrm>
            <a:off x="6858863" y="2674713"/>
            <a:ext cx="1576200" cy="308100"/>
          </a:xfrm>
          <a:prstGeom prst="rect">
            <a:avLst/>
          </a:prstGeom>
          <a:solidFill>
            <a:srgbClr val="88398A"/>
          </a:solidFill>
          <a:ln w="9525" cap="flat" cmpd="sng">
            <a:solidFill>
              <a:srgbClr val="88398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castanet</a:t>
            </a:r>
            <a:endParaRPr sz="1800" b="1">
              <a:solidFill>
                <a:srgbClr val="FFFFFF"/>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470675" y="443575"/>
            <a:ext cx="387210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Step 2 : Elige tu plantilla</a:t>
            </a:r>
            <a:endParaRPr dirty="0">
              <a:solidFill>
                <a:srgbClr val="FFFFFF"/>
              </a:solidFill>
            </a:endParaRPr>
          </a:p>
          <a:p>
            <a:pPr marL="0" lvl="0" indent="0" algn="l" rtl="0">
              <a:spcBef>
                <a:spcPts val="0"/>
              </a:spcBef>
              <a:spcAft>
                <a:spcPts val="0"/>
              </a:spcAft>
              <a:buNone/>
            </a:pPr>
            <a:endParaRPr dirty="0">
              <a:solidFill>
                <a:srgbClr val="88398A"/>
              </a:solidFill>
            </a:endParaRPr>
          </a:p>
        </p:txBody>
      </p:sp>
      <p:sp>
        <p:nvSpPr>
          <p:cNvPr id="229" name="Google Shape;229;p27"/>
          <p:cNvSpPr txBox="1"/>
          <p:nvPr/>
        </p:nvSpPr>
        <p:spPr>
          <a:xfrm>
            <a:off x="470675" y="1781200"/>
            <a:ext cx="3640200" cy="358500"/>
          </a:xfrm>
          <a:prstGeom prst="rect">
            <a:avLst/>
          </a:prstGeom>
          <a:solidFill>
            <a:srgbClr val="88398A"/>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dirty="0">
                <a:solidFill>
                  <a:srgbClr val="00FFFF"/>
                </a:solidFill>
                <a:latin typeface="Courier"/>
                <a:ea typeface="Courier"/>
                <a:cs typeface="Courier"/>
                <a:sym typeface="Courier"/>
              </a:rPr>
              <a:t>#</a:t>
            </a:r>
            <a:r>
              <a:rPr lang="es-ES" sz="1800" b="1" i="1" dirty="0">
                <a:solidFill>
                  <a:srgbClr val="00FFFF"/>
                </a:solidFill>
                <a:latin typeface="Courier"/>
                <a:ea typeface="Courier"/>
                <a:cs typeface="Courier"/>
                <a:sym typeface="Courier"/>
              </a:rPr>
              <a:t> Opción C: elegir su plantilla favorita en la </a:t>
            </a:r>
            <a:r>
              <a:rPr lang="en" sz="1800" b="1" i="1" u="sng" dirty="0">
                <a:solidFill>
                  <a:srgbClr val="00FFFF"/>
                </a:solidFill>
                <a:latin typeface="Courier"/>
                <a:ea typeface="Courier"/>
                <a:cs typeface="Courier"/>
                <a:sym typeface="Courier"/>
              </a:rPr>
              <a:t>galería de Hugo</a:t>
            </a:r>
            <a:endParaRPr sz="1800" b="1" i="1" dirty="0">
              <a:solidFill>
                <a:srgbClr val="00FFFF"/>
              </a:solidFill>
              <a:latin typeface="Courier"/>
              <a:ea typeface="Courier"/>
              <a:cs typeface="Courier"/>
              <a:sym typeface="Courier"/>
            </a:endParaRPr>
          </a:p>
          <a:p>
            <a:pPr marL="0" lvl="0" indent="0" algn="l" rtl="0">
              <a:spcBef>
                <a:spcPts val="0"/>
              </a:spcBef>
              <a:spcAft>
                <a:spcPts val="0"/>
              </a:spcAft>
              <a:buNone/>
            </a:pPr>
            <a:endParaRPr sz="18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1800" b="1" i="1" dirty="0">
                <a:solidFill>
                  <a:srgbClr val="00FFFF"/>
                </a:solidFill>
                <a:latin typeface="Courier"/>
                <a:ea typeface="Courier"/>
                <a:cs typeface="Courier"/>
                <a:sym typeface="Courier"/>
              </a:rPr>
              <a:t># </a:t>
            </a:r>
            <a:r>
              <a:rPr lang="es-ES" sz="1800" b="1" i="1" dirty="0">
                <a:solidFill>
                  <a:srgbClr val="00FFFF"/>
                </a:solidFill>
                <a:latin typeface="Courier"/>
                <a:ea typeface="Courier"/>
                <a:cs typeface="Courier"/>
                <a:sym typeface="Courier"/>
              </a:rPr>
              <a:t>Encuentra el enlace </a:t>
            </a:r>
            <a:r>
              <a:rPr lang="es-ES" sz="1800" b="1" i="1" dirty="0">
                <a:solidFill>
                  <a:srgbClr val="FFFF00"/>
                </a:solidFill>
                <a:latin typeface="Courier"/>
                <a:ea typeface="Courier"/>
                <a:cs typeface="Courier"/>
                <a:sym typeface="Courier"/>
              </a:rPr>
              <a:t>GitHub</a:t>
            </a:r>
            <a:r>
              <a:rPr lang="es-ES" sz="1800" b="1" i="1" dirty="0">
                <a:solidFill>
                  <a:srgbClr val="00FFFF"/>
                </a:solidFill>
                <a:latin typeface="Courier"/>
                <a:ea typeface="Courier"/>
                <a:cs typeface="Courier"/>
                <a:sym typeface="Courier"/>
              </a:rPr>
              <a:t> correspondiente haciendo clic en el botón de descarga</a:t>
            </a:r>
            <a:r>
              <a:rPr lang="en" sz="1800" b="1" i="1" dirty="0">
                <a:solidFill>
                  <a:srgbClr val="00FFFF"/>
                </a:solidFill>
                <a:latin typeface="Courier"/>
                <a:ea typeface="Courier"/>
                <a:cs typeface="Courier"/>
                <a:sym typeface="Courier"/>
              </a:rPr>
              <a:t>n	 </a:t>
            </a:r>
            <a:endParaRPr sz="18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1800" b="1" i="1" dirty="0">
                <a:solidFill>
                  <a:srgbClr val="00FFFF"/>
                </a:solidFill>
                <a:latin typeface="Courier"/>
                <a:ea typeface="Courier"/>
                <a:cs typeface="Courier"/>
                <a:sym typeface="Courier"/>
              </a:rPr>
              <a:t>	</a:t>
            </a:r>
            <a:endParaRPr sz="1800" b="1" i="1" dirty="0">
              <a:solidFill>
                <a:srgbClr val="00FFFF"/>
              </a:solidFill>
              <a:latin typeface="Courier"/>
              <a:ea typeface="Courier"/>
              <a:cs typeface="Courier"/>
              <a:sym typeface="Courier"/>
            </a:endParaRPr>
          </a:p>
        </p:txBody>
      </p:sp>
      <p:pic>
        <p:nvPicPr>
          <p:cNvPr id="230" name="Google Shape;230;p27"/>
          <p:cNvPicPr preferRelativeResize="0"/>
          <p:nvPr/>
        </p:nvPicPr>
        <p:blipFill>
          <a:blip r:embed="rId3">
            <a:alphaModFix/>
          </a:blip>
          <a:stretch>
            <a:fillRect/>
          </a:stretch>
        </p:blipFill>
        <p:spPr>
          <a:xfrm>
            <a:off x="1963606" y="981165"/>
            <a:ext cx="1311649" cy="358500"/>
          </a:xfrm>
          <a:prstGeom prst="rect">
            <a:avLst/>
          </a:prstGeom>
          <a:noFill/>
          <a:ln>
            <a:noFill/>
          </a:ln>
        </p:spPr>
      </p:pic>
      <p:sp>
        <p:nvSpPr>
          <p:cNvPr id="231" name="Google Shape;231;p27"/>
          <p:cNvSpPr txBox="1"/>
          <p:nvPr/>
        </p:nvSpPr>
        <p:spPr>
          <a:xfrm>
            <a:off x="7473125" y="33700"/>
            <a:ext cx="1576200" cy="801000"/>
          </a:xfrm>
          <a:prstGeom prst="rect">
            <a:avLst/>
          </a:prstGeom>
          <a:solidFill>
            <a:srgbClr val="88398A"/>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32" name="Google Shape;232;p27"/>
          <p:cNvSpPr/>
          <p:nvPr/>
        </p:nvSpPr>
        <p:spPr>
          <a:xfrm>
            <a:off x="4564200" y="0"/>
            <a:ext cx="4579800" cy="514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txBox="1"/>
          <p:nvPr/>
        </p:nvSpPr>
        <p:spPr>
          <a:xfrm>
            <a:off x="4867175" y="1781200"/>
            <a:ext cx="3640200" cy="20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a:solidFill>
                  <a:schemeClr val="dk1"/>
                </a:solidFill>
                <a:latin typeface="Helvetica Neue"/>
                <a:ea typeface="Helvetica Neue"/>
                <a:cs typeface="Helvetica Neue"/>
                <a:sym typeface="Helvetica Neue"/>
              </a:rPr>
              <a:t>Hugo es realmente poderoso. Tengan cuidado con el poder </a:t>
            </a:r>
            <a:r>
              <a:rPr lang="en" sz="1800" dirty="0">
                <a:solidFill>
                  <a:schemeClr val="dk1"/>
                </a:solidFill>
                <a:latin typeface="Helvetica Neue"/>
                <a:ea typeface="Helvetica Neue"/>
                <a:cs typeface="Helvetica Neue"/>
                <a:sym typeface="Helvetica Neue"/>
              </a:rPr>
              <a:t>:</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800" i="1" dirty="0">
                <a:solidFill>
                  <a:schemeClr val="dk1"/>
                </a:solidFill>
                <a:latin typeface="Helvetica Neue"/>
                <a:ea typeface="Helvetica Neue"/>
                <a:cs typeface="Helvetica Neue"/>
                <a:sym typeface="Helvetica Neue"/>
              </a:rPr>
              <a:t>“the </a:t>
            </a:r>
            <a:r>
              <a:rPr lang="en" sz="1800" b="1" i="1" dirty="0">
                <a:solidFill>
                  <a:srgbClr val="88398A"/>
                </a:solidFill>
                <a:latin typeface="Helvetica Neue"/>
                <a:ea typeface="Helvetica Neue"/>
                <a:cs typeface="Helvetica Neue"/>
                <a:sym typeface="Helvetica Neue"/>
              </a:rPr>
              <a:t>more effort</a:t>
            </a:r>
            <a:r>
              <a:rPr lang="en" sz="1800" i="1" dirty="0">
                <a:solidFill>
                  <a:schemeClr val="dk1"/>
                </a:solidFill>
                <a:latin typeface="Helvetica Neue"/>
                <a:ea typeface="Helvetica Neue"/>
                <a:cs typeface="Helvetica Neue"/>
                <a:sym typeface="Helvetica Neue"/>
              </a:rPr>
              <a:t> you make in a complicated theme, the </a:t>
            </a:r>
            <a:r>
              <a:rPr lang="en" sz="1800" b="1" i="1" dirty="0">
                <a:solidFill>
                  <a:srgbClr val="88398A"/>
                </a:solidFill>
                <a:latin typeface="Helvetica Neue"/>
                <a:ea typeface="Helvetica Neue"/>
                <a:cs typeface="Helvetica Neue"/>
                <a:sym typeface="Helvetica Neue"/>
              </a:rPr>
              <a:t>more difficult</a:t>
            </a:r>
            <a:r>
              <a:rPr lang="en" sz="1800" i="1" dirty="0">
                <a:solidFill>
                  <a:schemeClr val="dk1"/>
                </a:solidFill>
                <a:latin typeface="Helvetica Neue"/>
                <a:ea typeface="Helvetica Neue"/>
                <a:cs typeface="Helvetica Neue"/>
                <a:sym typeface="Helvetica Neue"/>
              </a:rPr>
              <a:t> it is to switch to other themes in the future” </a:t>
            </a:r>
            <a:endParaRPr sz="1800" i="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800" dirty="0">
                <a:solidFill>
                  <a:schemeClr val="dk1"/>
                </a:solidFill>
                <a:latin typeface="Helvetica Neue"/>
                <a:ea typeface="Helvetica Neue"/>
                <a:cs typeface="Helvetica Neue"/>
                <a:sym typeface="Helvetica Neue"/>
              </a:rPr>
              <a:t>Yihui Xie et al.</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800" dirty="0">
                <a:solidFill>
                  <a:schemeClr val="dk1"/>
                </a:solidFill>
                <a:latin typeface="Helvetica Neue"/>
                <a:ea typeface="Helvetica Neue"/>
                <a:cs typeface="Helvetica Neue"/>
                <a:sym typeface="Helvetica Neue"/>
              </a:rPr>
              <a:t> </a:t>
            </a:r>
            <a:endParaRPr dirty="0"/>
          </a:p>
        </p:txBody>
      </p:sp>
      <p:sp>
        <p:nvSpPr>
          <p:cNvPr id="234" name="Google Shape;234;p27"/>
          <p:cNvSpPr/>
          <p:nvPr/>
        </p:nvSpPr>
        <p:spPr>
          <a:xfrm>
            <a:off x="4948023" y="900315"/>
            <a:ext cx="657000" cy="520200"/>
          </a:xfrm>
          <a:custGeom>
            <a:avLst/>
            <a:gdLst/>
            <a:ahLst/>
            <a:cxnLst/>
            <a:rect l="l" t="t" r="r" b="b"/>
            <a:pathLst>
              <a:path w="120000" h="120000" extrusionOk="0">
                <a:moveTo>
                  <a:pt x="114088" y="36858"/>
                </a:moveTo>
                <a:lnTo>
                  <a:pt x="114088" y="36858"/>
                </a:lnTo>
                <a:cubicBezTo>
                  <a:pt x="108571" y="22198"/>
                  <a:pt x="97536" y="11727"/>
                  <a:pt x="83546" y="4397"/>
                </a:cubicBezTo>
                <a:cubicBezTo>
                  <a:pt x="87684" y="1465"/>
                  <a:pt x="91822" y="0"/>
                  <a:pt x="97536" y="0"/>
                </a:cubicBezTo>
                <a:cubicBezTo>
                  <a:pt x="109950" y="0"/>
                  <a:pt x="119802" y="10261"/>
                  <a:pt x="119802" y="23664"/>
                </a:cubicBezTo>
                <a:cubicBezTo>
                  <a:pt x="119802" y="28062"/>
                  <a:pt x="117044" y="33926"/>
                  <a:pt x="114088" y="36858"/>
                </a:cubicBezTo>
                <a:close/>
                <a:moveTo>
                  <a:pt x="114088" y="63664"/>
                </a:moveTo>
                <a:lnTo>
                  <a:pt x="114088" y="63664"/>
                </a:lnTo>
                <a:cubicBezTo>
                  <a:pt x="114088" y="78324"/>
                  <a:pt x="108571" y="91727"/>
                  <a:pt x="98916" y="101989"/>
                </a:cubicBezTo>
                <a:cubicBezTo>
                  <a:pt x="107192" y="110994"/>
                  <a:pt x="107192" y="110994"/>
                  <a:pt x="107192" y="110994"/>
                </a:cubicBezTo>
                <a:cubicBezTo>
                  <a:pt x="107192" y="110994"/>
                  <a:pt x="108571" y="112460"/>
                  <a:pt x="108571" y="113926"/>
                </a:cubicBezTo>
                <a:cubicBezTo>
                  <a:pt x="108571" y="118324"/>
                  <a:pt x="105812" y="119790"/>
                  <a:pt x="103054" y="119790"/>
                </a:cubicBezTo>
                <a:cubicBezTo>
                  <a:pt x="101674" y="119790"/>
                  <a:pt x="100295" y="119790"/>
                  <a:pt x="98916" y="118324"/>
                </a:cubicBezTo>
                <a:cubicBezTo>
                  <a:pt x="90443" y="109528"/>
                  <a:pt x="90443" y="109528"/>
                  <a:pt x="90443" y="109528"/>
                </a:cubicBezTo>
                <a:cubicBezTo>
                  <a:pt x="82167" y="116858"/>
                  <a:pt x="70935" y="119790"/>
                  <a:pt x="59901" y="119790"/>
                </a:cubicBezTo>
                <a:cubicBezTo>
                  <a:pt x="48669" y="119790"/>
                  <a:pt x="37635" y="116858"/>
                  <a:pt x="29162" y="109528"/>
                </a:cubicBezTo>
                <a:cubicBezTo>
                  <a:pt x="20886" y="118324"/>
                  <a:pt x="20886" y="118324"/>
                  <a:pt x="20886" y="118324"/>
                </a:cubicBezTo>
                <a:cubicBezTo>
                  <a:pt x="19507" y="119790"/>
                  <a:pt x="18128" y="119790"/>
                  <a:pt x="16748" y="119790"/>
                </a:cubicBezTo>
                <a:cubicBezTo>
                  <a:pt x="13990" y="119790"/>
                  <a:pt x="11034" y="118324"/>
                  <a:pt x="11034" y="113926"/>
                </a:cubicBezTo>
                <a:cubicBezTo>
                  <a:pt x="11034" y="112460"/>
                  <a:pt x="12610" y="110994"/>
                  <a:pt x="13990" y="110994"/>
                </a:cubicBezTo>
                <a:cubicBezTo>
                  <a:pt x="20886" y="101989"/>
                  <a:pt x="20886" y="101989"/>
                  <a:pt x="20886" y="101989"/>
                </a:cubicBezTo>
                <a:cubicBezTo>
                  <a:pt x="11034" y="91727"/>
                  <a:pt x="5517" y="78324"/>
                  <a:pt x="5517" y="63664"/>
                </a:cubicBezTo>
                <a:cubicBezTo>
                  <a:pt x="5517" y="30994"/>
                  <a:pt x="30541" y="5863"/>
                  <a:pt x="59901" y="5863"/>
                </a:cubicBezTo>
                <a:cubicBezTo>
                  <a:pt x="89064" y="5863"/>
                  <a:pt x="114088" y="30994"/>
                  <a:pt x="114088" y="63664"/>
                </a:cubicBezTo>
                <a:close/>
                <a:moveTo>
                  <a:pt x="59901" y="17801"/>
                </a:moveTo>
                <a:lnTo>
                  <a:pt x="59901" y="17801"/>
                </a:lnTo>
                <a:cubicBezTo>
                  <a:pt x="36256" y="17801"/>
                  <a:pt x="16748" y="38324"/>
                  <a:pt x="16748" y="63664"/>
                </a:cubicBezTo>
                <a:cubicBezTo>
                  <a:pt x="16748" y="88795"/>
                  <a:pt x="36256" y="108062"/>
                  <a:pt x="59901" y="108062"/>
                </a:cubicBezTo>
                <a:cubicBezTo>
                  <a:pt x="83546" y="108062"/>
                  <a:pt x="103054" y="88795"/>
                  <a:pt x="103054" y="63664"/>
                </a:cubicBezTo>
                <a:cubicBezTo>
                  <a:pt x="103054" y="38324"/>
                  <a:pt x="83546" y="17801"/>
                  <a:pt x="59901" y="17801"/>
                </a:cubicBezTo>
                <a:close/>
                <a:moveTo>
                  <a:pt x="82167" y="69528"/>
                </a:moveTo>
                <a:lnTo>
                  <a:pt x="82167" y="69528"/>
                </a:lnTo>
                <a:cubicBezTo>
                  <a:pt x="59901" y="69528"/>
                  <a:pt x="59901" y="69528"/>
                  <a:pt x="59901" y="69528"/>
                </a:cubicBezTo>
                <a:cubicBezTo>
                  <a:pt x="57142" y="69528"/>
                  <a:pt x="54384" y="66596"/>
                  <a:pt x="54384" y="63664"/>
                </a:cubicBezTo>
                <a:cubicBezTo>
                  <a:pt x="54384" y="30994"/>
                  <a:pt x="54384" y="30994"/>
                  <a:pt x="54384" y="30994"/>
                </a:cubicBezTo>
                <a:cubicBezTo>
                  <a:pt x="54384" y="28062"/>
                  <a:pt x="57142" y="25130"/>
                  <a:pt x="59901" y="25130"/>
                </a:cubicBezTo>
                <a:cubicBezTo>
                  <a:pt x="62660" y="25130"/>
                  <a:pt x="65418" y="28062"/>
                  <a:pt x="65418" y="30994"/>
                </a:cubicBezTo>
                <a:cubicBezTo>
                  <a:pt x="65418" y="57591"/>
                  <a:pt x="65418" y="57591"/>
                  <a:pt x="65418" y="57591"/>
                </a:cubicBezTo>
                <a:cubicBezTo>
                  <a:pt x="82167" y="57591"/>
                  <a:pt x="82167" y="57591"/>
                  <a:pt x="82167" y="57591"/>
                </a:cubicBezTo>
                <a:cubicBezTo>
                  <a:pt x="84926" y="57591"/>
                  <a:pt x="87684" y="59057"/>
                  <a:pt x="87684" y="63664"/>
                </a:cubicBezTo>
                <a:cubicBezTo>
                  <a:pt x="87684" y="66596"/>
                  <a:pt x="84926" y="69528"/>
                  <a:pt x="82167" y="69528"/>
                </a:cubicBezTo>
                <a:close/>
                <a:moveTo>
                  <a:pt x="5517" y="38324"/>
                </a:moveTo>
                <a:lnTo>
                  <a:pt x="5517" y="38324"/>
                </a:lnTo>
                <a:cubicBezTo>
                  <a:pt x="2758" y="33926"/>
                  <a:pt x="0" y="29528"/>
                  <a:pt x="0" y="23664"/>
                </a:cubicBezTo>
                <a:cubicBezTo>
                  <a:pt x="0" y="10261"/>
                  <a:pt x="9655" y="0"/>
                  <a:pt x="22266" y="0"/>
                </a:cubicBezTo>
                <a:cubicBezTo>
                  <a:pt x="27783" y="0"/>
                  <a:pt x="31921" y="1465"/>
                  <a:pt x="36256" y="4397"/>
                </a:cubicBezTo>
                <a:cubicBezTo>
                  <a:pt x="22266" y="11727"/>
                  <a:pt x="11034" y="23664"/>
                  <a:pt x="5517" y="38324"/>
                </a:cubicBez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rgbClr val="000000"/>
              </a:solidFill>
              <a:latin typeface="Calibri"/>
              <a:ea typeface="Calibri"/>
              <a:cs typeface="Calibri"/>
              <a:sym typeface="Calibri"/>
            </a:endParaRPr>
          </a:p>
        </p:txBody>
      </p:sp>
      <p:sp>
        <p:nvSpPr>
          <p:cNvPr id="235" name="Google Shape;235;p27"/>
          <p:cNvSpPr/>
          <p:nvPr/>
        </p:nvSpPr>
        <p:spPr>
          <a:xfrm>
            <a:off x="6665700" y="834699"/>
            <a:ext cx="600300" cy="520200"/>
          </a:xfrm>
          <a:custGeom>
            <a:avLst/>
            <a:gdLst/>
            <a:ahLst/>
            <a:cxnLst/>
            <a:rect l="l" t="t" r="r" b="b"/>
            <a:pathLst>
              <a:path w="120000" h="120000" extrusionOk="0">
                <a:moveTo>
                  <a:pt x="107837" y="14324"/>
                </a:moveTo>
                <a:lnTo>
                  <a:pt x="107837" y="14324"/>
                </a:lnTo>
                <a:cubicBezTo>
                  <a:pt x="100540" y="14324"/>
                  <a:pt x="100540" y="14324"/>
                  <a:pt x="100540" y="14324"/>
                </a:cubicBezTo>
                <a:cubicBezTo>
                  <a:pt x="100540" y="26486"/>
                  <a:pt x="100540" y="26486"/>
                  <a:pt x="100540" y="26486"/>
                </a:cubicBezTo>
                <a:cubicBezTo>
                  <a:pt x="79189" y="26486"/>
                  <a:pt x="79189" y="26486"/>
                  <a:pt x="79189" y="26486"/>
                </a:cubicBezTo>
                <a:cubicBezTo>
                  <a:pt x="79189" y="14324"/>
                  <a:pt x="79189" y="14324"/>
                  <a:pt x="79189" y="14324"/>
                </a:cubicBezTo>
                <a:cubicBezTo>
                  <a:pt x="40810" y="14324"/>
                  <a:pt x="40810" y="14324"/>
                  <a:pt x="40810" y="14324"/>
                </a:cubicBezTo>
                <a:cubicBezTo>
                  <a:pt x="40810" y="26486"/>
                  <a:pt x="40810" y="26486"/>
                  <a:pt x="40810" y="26486"/>
                </a:cubicBezTo>
                <a:cubicBezTo>
                  <a:pt x="19189" y="26486"/>
                  <a:pt x="19189" y="26486"/>
                  <a:pt x="19189" y="26486"/>
                </a:cubicBezTo>
                <a:cubicBezTo>
                  <a:pt x="19189" y="14324"/>
                  <a:pt x="19189" y="14324"/>
                  <a:pt x="19189" y="14324"/>
                </a:cubicBezTo>
                <a:cubicBezTo>
                  <a:pt x="12162" y="14324"/>
                  <a:pt x="12162" y="14324"/>
                  <a:pt x="12162" y="14324"/>
                </a:cubicBezTo>
                <a:cubicBezTo>
                  <a:pt x="4864" y="14324"/>
                  <a:pt x="0" y="19189"/>
                  <a:pt x="0" y="26486"/>
                </a:cubicBezTo>
                <a:cubicBezTo>
                  <a:pt x="0" y="107837"/>
                  <a:pt x="0" y="107837"/>
                  <a:pt x="0" y="107837"/>
                </a:cubicBezTo>
                <a:cubicBezTo>
                  <a:pt x="0" y="114864"/>
                  <a:pt x="4864" y="119729"/>
                  <a:pt x="12162" y="119729"/>
                </a:cubicBezTo>
                <a:cubicBezTo>
                  <a:pt x="107837" y="119729"/>
                  <a:pt x="107837" y="119729"/>
                  <a:pt x="107837" y="119729"/>
                </a:cubicBezTo>
                <a:cubicBezTo>
                  <a:pt x="114864" y="119729"/>
                  <a:pt x="119729" y="114864"/>
                  <a:pt x="119729" y="107837"/>
                </a:cubicBezTo>
                <a:cubicBezTo>
                  <a:pt x="119729" y="26486"/>
                  <a:pt x="119729" y="26486"/>
                  <a:pt x="119729" y="26486"/>
                </a:cubicBezTo>
                <a:cubicBezTo>
                  <a:pt x="119729" y="19189"/>
                  <a:pt x="114864" y="14324"/>
                  <a:pt x="107837" y="14324"/>
                </a:cubicBezTo>
                <a:close/>
                <a:moveTo>
                  <a:pt x="107837" y="107837"/>
                </a:moveTo>
                <a:lnTo>
                  <a:pt x="107837" y="107837"/>
                </a:lnTo>
                <a:cubicBezTo>
                  <a:pt x="12162" y="107837"/>
                  <a:pt x="12162" y="107837"/>
                  <a:pt x="12162" y="107837"/>
                </a:cubicBezTo>
                <a:cubicBezTo>
                  <a:pt x="12162" y="52972"/>
                  <a:pt x="12162" y="52972"/>
                  <a:pt x="12162" y="52972"/>
                </a:cubicBezTo>
                <a:cubicBezTo>
                  <a:pt x="107837" y="52972"/>
                  <a:pt x="107837" y="52972"/>
                  <a:pt x="107837" y="52972"/>
                </a:cubicBezTo>
                <a:lnTo>
                  <a:pt x="107837" y="107837"/>
                </a:lnTo>
                <a:close/>
                <a:moveTo>
                  <a:pt x="33513" y="0"/>
                </a:moveTo>
                <a:lnTo>
                  <a:pt x="33513" y="0"/>
                </a:lnTo>
                <a:cubicBezTo>
                  <a:pt x="24054" y="0"/>
                  <a:pt x="24054" y="0"/>
                  <a:pt x="24054" y="0"/>
                </a:cubicBezTo>
                <a:cubicBezTo>
                  <a:pt x="24054" y="24054"/>
                  <a:pt x="24054" y="24054"/>
                  <a:pt x="24054" y="24054"/>
                </a:cubicBezTo>
                <a:cubicBezTo>
                  <a:pt x="33513" y="24054"/>
                  <a:pt x="33513" y="24054"/>
                  <a:pt x="33513" y="24054"/>
                </a:cubicBezTo>
                <a:lnTo>
                  <a:pt x="33513" y="0"/>
                </a:lnTo>
                <a:close/>
                <a:moveTo>
                  <a:pt x="95675" y="0"/>
                </a:moveTo>
                <a:lnTo>
                  <a:pt x="95675" y="0"/>
                </a:lnTo>
                <a:cubicBezTo>
                  <a:pt x="86216" y="0"/>
                  <a:pt x="86216" y="0"/>
                  <a:pt x="86216" y="0"/>
                </a:cubicBezTo>
                <a:cubicBezTo>
                  <a:pt x="86216" y="24054"/>
                  <a:pt x="86216" y="24054"/>
                  <a:pt x="86216" y="24054"/>
                </a:cubicBezTo>
                <a:cubicBezTo>
                  <a:pt x="95675" y="24054"/>
                  <a:pt x="95675" y="24054"/>
                  <a:pt x="95675" y="24054"/>
                </a:cubicBezTo>
                <a:lnTo>
                  <a:pt x="95675" y="0"/>
                </a:ln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rgbClr val="000000"/>
              </a:solidFill>
              <a:latin typeface="Calibri"/>
              <a:ea typeface="Calibri"/>
              <a:cs typeface="Calibri"/>
              <a:sym typeface="Calibri"/>
            </a:endParaRPr>
          </a:p>
        </p:txBody>
      </p:sp>
      <p:sp>
        <p:nvSpPr>
          <p:cNvPr id="236" name="Google Shape;236;p27"/>
          <p:cNvSpPr txBox="1"/>
          <p:nvPr/>
        </p:nvSpPr>
        <p:spPr>
          <a:xfrm>
            <a:off x="5988846" y="859965"/>
            <a:ext cx="2249400" cy="6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elvetica Neue"/>
                <a:ea typeface="Helvetica Neue"/>
                <a:cs typeface="Helvetica Neue"/>
                <a:sym typeface="Helvetica Neue"/>
              </a:rPr>
              <a:t> </a:t>
            </a:r>
            <a:r>
              <a:rPr lang="en" sz="2400" b="1" dirty="0">
                <a:solidFill>
                  <a:srgbClr val="88398A"/>
                </a:solidFill>
                <a:latin typeface="Helvetica Neue"/>
                <a:ea typeface="Helvetica Neue"/>
                <a:cs typeface="Helvetica Neue"/>
                <a:sym typeface="Helvetica Neue"/>
              </a:rPr>
              <a:t>o              ?</a:t>
            </a:r>
            <a:endParaRPr sz="2400" b="1" dirty="0">
              <a:solidFill>
                <a:srgbClr val="88398A"/>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402550" y="422500"/>
            <a:ext cx="763470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Paso 3 : </a:t>
            </a:r>
            <a:r>
              <a:rPr lang="fr-BE" dirty="0" err="1">
                <a:solidFill>
                  <a:srgbClr val="FFFFFF"/>
                </a:solidFill>
              </a:rPr>
              <a:t>Descarga</a:t>
            </a:r>
            <a:r>
              <a:rPr lang="fr-BE" dirty="0">
                <a:solidFill>
                  <a:srgbClr val="FFFFFF"/>
                </a:solidFill>
              </a:rPr>
              <a:t> tu </a:t>
            </a:r>
            <a:r>
              <a:rPr lang="fr-BE" dirty="0" err="1">
                <a:solidFill>
                  <a:srgbClr val="FFFFFF"/>
                </a:solidFill>
              </a:rPr>
              <a:t>plantilla</a:t>
            </a:r>
            <a:r>
              <a:rPr lang="fr-BE" dirty="0">
                <a:solidFill>
                  <a:srgbClr val="FFFFFF"/>
                </a:solidFill>
              </a:rPr>
              <a:t> </a:t>
            </a:r>
            <a:endParaRPr dirty="0">
              <a:solidFill>
                <a:srgbClr val="FFFFFF"/>
              </a:solidFill>
            </a:endParaRPr>
          </a:p>
          <a:p>
            <a:pPr marL="0" lvl="0" indent="0" algn="l" rtl="0">
              <a:spcBef>
                <a:spcPts val="0"/>
              </a:spcBef>
              <a:spcAft>
                <a:spcPts val="0"/>
              </a:spcAft>
              <a:buNone/>
            </a:pPr>
            <a:endParaRPr dirty="0">
              <a:solidFill>
                <a:srgbClr val="88398A"/>
              </a:solidFill>
            </a:endParaRPr>
          </a:p>
        </p:txBody>
      </p:sp>
      <p:pic>
        <p:nvPicPr>
          <p:cNvPr id="242" name="Google Shape;242;p28"/>
          <p:cNvPicPr preferRelativeResize="0"/>
          <p:nvPr/>
        </p:nvPicPr>
        <p:blipFill rotWithShape="1">
          <a:blip r:embed="rId3">
            <a:alphaModFix/>
          </a:blip>
          <a:srcRect l="35255" t="5875" r="20426" b="17124"/>
          <a:stretch/>
        </p:blipFill>
        <p:spPr>
          <a:xfrm>
            <a:off x="2635950" y="1086638"/>
            <a:ext cx="3872101" cy="3782724"/>
          </a:xfrm>
          <a:prstGeom prst="rect">
            <a:avLst/>
          </a:prstGeom>
          <a:noFill/>
          <a:ln>
            <a:noFill/>
          </a:ln>
        </p:spPr>
      </p:pic>
      <p:sp>
        <p:nvSpPr>
          <p:cNvPr id="243" name="Google Shape;243;p28"/>
          <p:cNvSpPr/>
          <p:nvPr/>
        </p:nvSpPr>
        <p:spPr>
          <a:xfrm>
            <a:off x="5789650" y="1360550"/>
            <a:ext cx="718500" cy="2847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txBox="1"/>
          <p:nvPr/>
        </p:nvSpPr>
        <p:spPr>
          <a:xfrm>
            <a:off x="6666900" y="1160300"/>
            <a:ext cx="2308200" cy="6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dirty="0">
                <a:solidFill>
                  <a:srgbClr val="00FFFF"/>
                </a:solidFill>
                <a:latin typeface="Courier"/>
                <a:ea typeface="Courier"/>
                <a:cs typeface="Courier"/>
                <a:sym typeface="Courier"/>
              </a:rPr>
              <a:t>#1.</a:t>
            </a:r>
            <a:r>
              <a:rPr lang="fr-BE" sz="1800" b="1" i="1" dirty="0">
                <a:solidFill>
                  <a:srgbClr val="00FFFF"/>
                </a:solidFill>
                <a:latin typeface="Courier"/>
                <a:ea typeface="Courier"/>
                <a:cs typeface="Courier"/>
                <a:sym typeface="Courier"/>
              </a:rPr>
              <a:t> </a:t>
            </a:r>
            <a:r>
              <a:rPr lang="fr-BE" sz="1800" b="1" i="1" dirty="0" err="1">
                <a:solidFill>
                  <a:srgbClr val="00FFFF"/>
                </a:solidFill>
                <a:latin typeface="Courier"/>
                <a:ea typeface="Courier"/>
                <a:cs typeface="Courier"/>
                <a:sym typeface="Courier"/>
              </a:rPr>
              <a:t>Crear</a:t>
            </a:r>
            <a:r>
              <a:rPr lang="fr-BE" sz="1800" b="1" i="1" dirty="0">
                <a:solidFill>
                  <a:srgbClr val="00FFFF"/>
                </a:solidFill>
                <a:latin typeface="Courier"/>
                <a:ea typeface="Courier"/>
                <a:cs typeface="Courier"/>
                <a:sym typeface="Courier"/>
              </a:rPr>
              <a:t> un </a:t>
            </a:r>
          </a:p>
          <a:p>
            <a:pPr marL="0" lvl="0" indent="0" algn="l" rtl="0">
              <a:spcBef>
                <a:spcPts val="0"/>
              </a:spcBef>
              <a:spcAft>
                <a:spcPts val="0"/>
              </a:spcAft>
              <a:buNone/>
            </a:pPr>
            <a:r>
              <a:rPr lang="fr-BE" sz="1800" b="1" i="1" dirty="0" err="1">
                <a:solidFill>
                  <a:srgbClr val="FFFF00"/>
                </a:solidFill>
                <a:latin typeface="Courier"/>
                <a:ea typeface="Courier"/>
                <a:cs typeface="Courier"/>
                <a:sym typeface="Courier"/>
              </a:rPr>
              <a:t>nuevo</a:t>
            </a:r>
            <a:r>
              <a:rPr lang="fr-BE" sz="1800" b="1" i="1" dirty="0">
                <a:solidFill>
                  <a:srgbClr val="FFFF00"/>
                </a:solidFill>
                <a:latin typeface="Courier"/>
                <a:ea typeface="Courier"/>
                <a:cs typeface="Courier"/>
                <a:sym typeface="Courier"/>
              </a:rPr>
              <a:t> </a:t>
            </a:r>
            <a:r>
              <a:rPr lang="fr-BE" sz="1800" b="1" i="1" dirty="0" err="1">
                <a:solidFill>
                  <a:srgbClr val="FFFF00"/>
                </a:solidFill>
                <a:latin typeface="Courier"/>
                <a:ea typeface="Courier"/>
                <a:cs typeface="Courier"/>
                <a:sym typeface="Courier"/>
              </a:rPr>
              <a:t>proyecto</a:t>
            </a:r>
            <a:endParaRPr sz="1800" b="1" i="1" dirty="0">
              <a:solidFill>
                <a:srgbClr val="FFFF00"/>
              </a:solidFill>
              <a:latin typeface="Courier"/>
              <a:ea typeface="Courier"/>
              <a:cs typeface="Courier"/>
              <a:sym typeface="Courier"/>
            </a:endParaRPr>
          </a:p>
        </p:txBody>
      </p:sp>
      <p:sp>
        <p:nvSpPr>
          <p:cNvPr id="245" name="Google Shape;245;p28"/>
          <p:cNvSpPr txBox="1"/>
          <p:nvPr/>
        </p:nvSpPr>
        <p:spPr>
          <a:xfrm>
            <a:off x="6666900" y="3594925"/>
            <a:ext cx="23082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dirty="0">
                <a:solidFill>
                  <a:srgbClr val="00FFFF"/>
                </a:solidFill>
                <a:latin typeface="Courier"/>
                <a:ea typeface="Courier"/>
                <a:cs typeface="Courier"/>
                <a:sym typeface="Courier"/>
              </a:rPr>
              <a:t>#2. </a:t>
            </a:r>
            <a:r>
              <a:rPr lang="es-ES" sz="1800" b="1" i="1" dirty="0">
                <a:solidFill>
                  <a:srgbClr val="00FFFF"/>
                </a:solidFill>
                <a:latin typeface="Courier"/>
                <a:ea typeface="Courier"/>
                <a:cs typeface="Courier"/>
                <a:sym typeface="Courier"/>
              </a:rPr>
              <a:t>El directorio debe estar </a:t>
            </a:r>
            <a:r>
              <a:rPr lang="es-ES" sz="1800" b="1" i="1" dirty="0">
                <a:solidFill>
                  <a:srgbClr val="FFFF00"/>
                </a:solidFill>
                <a:latin typeface="Courier"/>
                <a:ea typeface="Courier"/>
                <a:cs typeface="Courier"/>
                <a:sym typeface="Courier"/>
              </a:rPr>
              <a:t>vacío</a:t>
            </a:r>
            <a:endParaRPr sz="1800" b="1" i="1" dirty="0">
              <a:solidFill>
                <a:srgbClr val="FFFF00"/>
              </a:solidFill>
              <a:latin typeface="Courier"/>
              <a:ea typeface="Courier"/>
              <a:cs typeface="Courier"/>
              <a:sym typeface="Courier"/>
            </a:endParaRPr>
          </a:p>
        </p:txBody>
      </p:sp>
      <p:cxnSp>
        <p:nvCxnSpPr>
          <p:cNvPr id="246" name="Google Shape;246;p28"/>
          <p:cNvCxnSpPr/>
          <p:nvPr/>
        </p:nvCxnSpPr>
        <p:spPr>
          <a:xfrm>
            <a:off x="5454050" y="3953425"/>
            <a:ext cx="1106700" cy="0"/>
          </a:xfrm>
          <a:prstGeom prst="straightConnector1">
            <a:avLst/>
          </a:prstGeom>
          <a:noFill/>
          <a:ln w="38100" cap="flat" cmpd="sng">
            <a:solidFill>
              <a:srgbClr val="FFFF00"/>
            </a:solidFill>
            <a:prstDash val="solid"/>
            <a:round/>
            <a:headEnd type="none" w="med" len="med"/>
            <a:tailEnd type="triangle" w="med" len="med"/>
          </a:ln>
        </p:spPr>
      </p:cxnSp>
      <p:sp>
        <p:nvSpPr>
          <p:cNvPr id="247" name="Google Shape;247;p28"/>
          <p:cNvSpPr txBox="1"/>
          <p:nvPr/>
        </p:nvSpPr>
        <p:spPr>
          <a:xfrm>
            <a:off x="168925" y="1845500"/>
            <a:ext cx="2392500" cy="17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700" b="1" i="1" dirty="0">
                <a:solidFill>
                  <a:srgbClr val="00FFFF"/>
                </a:solidFill>
                <a:latin typeface="Courier"/>
                <a:ea typeface="Courier"/>
                <a:cs typeface="Courier"/>
                <a:sym typeface="Courier"/>
              </a:rPr>
              <a:t>#3. Execute the ‘</a:t>
            </a:r>
            <a:r>
              <a:rPr lang="en" sz="1700" b="1" i="1" dirty="0">
                <a:solidFill>
                  <a:srgbClr val="FFFF00"/>
                </a:solidFill>
                <a:latin typeface="Courier"/>
                <a:ea typeface="Courier"/>
                <a:cs typeface="Courier"/>
                <a:sym typeface="Courier"/>
              </a:rPr>
              <a:t>new_site()</a:t>
            </a:r>
            <a:r>
              <a:rPr lang="en" sz="1700" b="1" i="1" dirty="0">
                <a:solidFill>
                  <a:srgbClr val="00FFFF"/>
                </a:solidFill>
                <a:latin typeface="Courier"/>
                <a:ea typeface="Courier"/>
                <a:cs typeface="Courier"/>
                <a:sym typeface="Courier"/>
              </a:rPr>
              <a:t>’ function in the </a:t>
            </a:r>
            <a:r>
              <a:rPr lang="en" sz="1700" b="1" i="1" dirty="0">
                <a:solidFill>
                  <a:srgbClr val="FFFF00"/>
                </a:solidFill>
                <a:latin typeface="Courier"/>
                <a:ea typeface="Courier"/>
                <a:cs typeface="Courier"/>
                <a:sym typeface="Courier"/>
              </a:rPr>
              <a:t>console </a:t>
            </a:r>
            <a:r>
              <a:rPr lang="en" sz="1700" b="1" i="1" dirty="0">
                <a:solidFill>
                  <a:srgbClr val="00FFFF"/>
                </a:solidFill>
                <a:latin typeface="Courier"/>
                <a:ea typeface="Courier"/>
                <a:cs typeface="Courier"/>
                <a:sym typeface="Courier"/>
              </a:rPr>
              <a:t>with the theme of your choice as an argument</a:t>
            </a:r>
            <a:endParaRPr sz="1700" dirty="0">
              <a:latin typeface="Helvetica Neue"/>
              <a:ea typeface="Helvetica Neue"/>
              <a:cs typeface="Helvetica Neue"/>
              <a:sym typeface="Helvetica Neue"/>
            </a:endParaRPr>
          </a:p>
        </p:txBody>
      </p:sp>
      <p:sp>
        <p:nvSpPr>
          <p:cNvPr id="248" name="Google Shape;248;p28"/>
          <p:cNvSpPr/>
          <p:nvPr/>
        </p:nvSpPr>
        <p:spPr>
          <a:xfrm>
            <a:off x="2635950" y="4485225"/>
            <a:ext cx="1359000" cy="358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1233425" y="3815475"/>
            <a:ext cx="811575" cy="632400"/>
          </a:xfrm>
          <a:custGeom>
            <a:avLst/>
            <a:gdLst/>
            <a:ahLst/>
            <a:cxnLst/>
            <a:rect l="l" t="t" r="r" b="b"/>
            <a:pathLst>
              <a:path w="32463" h="25296" extrusionOk="0">
                <a:moveTo>
                  <a:pt x="0" y="0"/>
                </a:moveTo>
                <a:cubicBezTo>
                  <a:pt x="7059" y="11763"/>
                  <a:pt x="18745" y="25296"/>
                  <a:pt x="32463" y="25296"/>
                </a:cubicBezTo>
              </a:path>
            </a:pathLst>
          </a:custGeom>
          <a:noFill/>
          <a:ln w="38100" cap="flat" cmpd="sng">
            <a:solidFill>
              <a:srgbClr val="FFFF00"/>
            </a:solidFill>
            <a:prstDash val="solid"/>
            <a:round/>
            <a:headEnd type="none" w="med" len="med"/>
            <a:tailEnd type="triangle" w="med" len="med"/>
          </a:ln>
        </p:spPr>
      </p:sp>
      <p:pic>
        <p:nvPicPr>
          <p:cNvPr id="250" name="Google Shape;250;p28"/>
          <p:cNvPicPr preferRelativeResize="0"/>
          <p:nvPr/>
        </p:nvPicPr>
        <p:blipFill>
          <a:blip r:embed="rId4">
            <a:alphaModFix/>
          </a:blip>
          <a:stretch>
            <a:fillRect/>
          </a:stretch>
        </p:blipFill>
        <p:spPr>
          <a:xfrm>
            <a:off x="5454050" y="501871"/>
            <a:ext cx="1518000" cy="414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pic>
        <p:nvPicPr>
          <p:cNvPr id="255" name="Google Shape;255;p29"/>
          <p:cNvPicPr preferRelativeResize="0"/>
          <p:nvPr/>
        </p:nvPicPr>
        <p:blipFill>
          <a:blip r:embed="rId4">
            <a:alphaModFix/>
          </a:blip>
          <a:stretch>
            <a:fillRect/>
          </a:stretch>
        </p:blipFill>
        <p:spPr>
          <a:xfrm>
            <a:off x="3044263" y="1427450"/>
            <a:ext cx="3055450" cy="2288600"/>
          </a:xfrm>
          <a:prstGeom prst="rect">
            <a:avLst/>
          </a:prstGeom>
          <a:noFill/>
          <a:ln>
            <a:noFill/>
          </a:ln>
        </p:spPr>
      </p:pic>
      <p:sp>
        <p:nvSpPr>
          <p:cNvPr id="256" name="Google Shape;256;p29"/>
          <p:cNvSpPr txBox="1"/>
          <p:nvPr/>
        </p:nvSpPr>
        <p:spPr>
          <a:xfrm>
            <a:off x="3072750" y="3813250"/>
            <a:ext cx="2998500" cy="39724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latin typeface="Helvetica Neue"/>
                <a:ea typeface="Helvetica Neue"/>
                <a:cs typeface="Helvetica Neue"/>
                <a:sym typeface="Helvetica Neue"/>
              </a:rPr>
              <a:t>Un meme de </a:t>
            </a:r>
            <a:r>
              <a:rPr lang="en" i="1" u="sng" dirty="0">
                <a:solidFill>
                  <a:srgbClr val="88398A"/>
                </a:solidFill>
                <a:latin typeface="Helvetica Neue"/>
                <a:ea typeface="Helvetica Neue"/>
                <a:cs typeface="Helvetica Neue"/>
                <a:sym typeface="Helvetica Neue"/>
                <a:hlinkClick r:id="rId5"/>
              </a:rPr>
              <a:t>Hadley Wickham</a:t>
            </a:r>
            <a:endParaRPr i="1" dirty="0">
              <a:latin typeface="Helvetica Neue"/>
              <a:ea typeface="Helvetica Neue"/>
              <a:cs typeface="Helvetica Neue"/>
              <a:sym typeface="Helvetica Neue"/>
            </a:endParaRPr>
          </a:p>
        </p:txBody>
      </p:sp>
      <p:sp>
        <p:nvSpPr>
          <p:cNvPr id="257" name="Google Shape;257;p29"/>
          <p:cNvSpPr txBox="1">
            <a:spLocks noGrp="1"/>
          </p:cNvSpPr>
          <p:nvPr>
            <p:ph type="title"/>
          </p:nvPr>
        </p:nvSpPr>
        <p:spPr>
          <a:xfrm>
            <a:off x="692025" y="422500"/>
            <a:ext cx="7634700" cy="6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000" dirty="0">
                <a:solidFill>
                  <a:srgbClr val="88398A"/>
                </a:solidFill>
              </a:rPr>
              <a:t>Deja que la magia ocurra</a:t>
            </a:r>
            <a:r>
              <a:rPr lang="en" sz="3000" dirty="0">
                <a:solidFill>
                  <a:srgbClr val="88398A"/>
                </a:solidFill>
              </a:rPr>
              <a:t>!</a:t>
            </a:r>
            <a:endParaRPr sz="3000" dirty="0">
              <a:solidFill>
                <a:srgbClr val="88398A"/>
              </a:solidFill>
            </a:endParaRPr>
          </a:p>
          <a:p>
            <a:pPr marL="0" lvl="0" indent="0" algn="l" rtl="0">
              <a:spcBef>
                <a:spcPts val="0"/>
              </a:spcBef>
              <a:spcAft>
                <a:spcPts val="0"/>
              </a:spcAft>
              <a:buNone/>
            </a:pPr>
            <a:endParaRPr dirty="0">
              <a:solidFill>
                <a:srgbClr val="88398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0"/>
          <p:cNvPicPr preferRelativeResize="0"/>
          <p:nvPr/>
        </p:nvPicPr>
        <p:blipFill rotWithShape="1">
          <a:blip r:embed="rId3">
            <a:alphaModFix amt="73000"/>
          </a:blip>
          <a:srcRect l="680" r="690"/>
          <a:stretch/>
        </p:blipFill>
        <p:spPr>
          <a:xfrm>
            <a:off x="65450" y="0"/>
            <a:ext cx="7690102" cy="5210024"/>
          </a:xfrm>
          <a:prstGeom prst="rect">
            <a:avLst/>
          </a:prstGeom>
          <a:noFill/>
          <a:ln>
            <a:noFill/>
          </a:ln>
        </p:spPr>
      </p:pic>
      <p:sp>
        <p:nvSpPr>
          <p:cNvPr id="263" name="Google Shape;263;p30"/>
          <p:cNvSpPr txBox="1">
            <a:spLocks noGrp="1"/>
          </p:cNvSpPr>
          <p:nvPr>
            <p:ph type="title"/>
          </p:nvPr>
        </p:nvSpPr>
        <p:spPr>
          <a:xfrm rot="546">
            <a:off x="415299" y="242235"/>
            <a:ext cx="7690051" cy="6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r>
              <a:rPr lang="es-ES" sz="2400" dirty="0"/>
              <a:t>Archivos y directorios creados</a:t>
            </a:r>
            <a:endParaRPr sz="2400" dirty="0"/>
          </a:p>
        </p:txBody>
      </p:sp>
      <p:pic>
        <p:nvPicPr>
          <p:cNvPr id="264" name="Google Shape;264;p30"/>
          <p:cNvPicPr preferRelativeResize="0"/>
          <p:nvPr/>
        </p:nvPicPr>
        <p:blipFill rotWithShape="1">
          <a:blip r:embed="rId4">
            <a:alphaModFix/>
          </a:blip>
          <a:srcRect l="30559" t="32370" r="25551" b="35030"/>
          <a:stretch/>
        </p:blipFill>
        <p:spPr>
          <a:xfrm>
            <a:off x="1079425" y="1791800"/>
            <a:ext cx="5575776" cy="2328449"/>
          </a:xfrm>
          <a:prstGeom prst="rect">
            <a:avLst/>
          </a:prstGeom>
          <a:noFill/>
          <a:ln w="28575" cap="flat" cmpd="sng">
            <a:solidFill>
              <a:srgbClr val="88398A"/>
            </a:solidFill>
            <a:prstDash val="solid"/>
            <a:round/>
            <a:headEnd type="none" w="sm" len="sm"/>
            <a:tailEnd type="none" w="sm" len="sm"/>
          </a:ln>
        </p:spPr>
      </p:pic>
      <p:sp>
        <p:nvSpPr>
          <p:cNvPr id="265" name="Google Shape;265;p30"/>
          <p:cNvSpPr txBox="1"/>
          <p:nvPr/>
        </p:nvSpPr>
        <p:spPr>
          <a:xfrm>
            <a:off x="1079425" y="1029800"/>
            <a:ext cx="1511400" cy="5653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1100" b="1" dirty="0">
                <a:solidFill>
                  <a:srgbClr val="FFFFFF"/>
                </a:solidFill>
                <a:latin typeface="Helvetica Neue"/>
                <a:ea typeface="Helvetica Neue"/>
                <a:cs typeface="Helvetica Neue"/>
                <a:sym typeface="Helvetica Neue"/>
              </a:rPr>
              <a:t>Escribe tus entradas en </a:t>
            </a:r>
            <a:r>
              <a:rPr lang="en" sz="1100" b="1" dirty="0">
                <a:solidFill>
                  <a:srgbClr val="FFFFFF"/>
                </a:solidFill>
                <a:latin typeface="Helvetica Neue"/>
                <a:ea typeface="Helvetica Neue"/>
                <a:cs typeface="Helvetica Neue"/>
                <a:sym typeface="Helvetica Neue"/>
              </a:rPr>
              <a:t>/content/</a:t>
            </a:r>
            <a:endParaRPr sz="1100" b="1" dirty="0">
              <a:solidFill>
                <a:srgbClr val="FFFFFF"/>
              </a:solidFill>
              <a:latin typeface="Helvetica Neue"/>
              <a:ea typeface="Helvetica Neue"/>
              <a:cs typeface="Helvetica Neue"/>
              <a:sym typeface="Helvetica Neue"/>
            </a:endParaRPr>
          </a:p>
        </p:txBody>
      </p:sp>
      <p:sp>
        <p:nvSpPr>
          <p:cNvPr id="266" name="Google Shape;266;p30"/>
          <p:cNvSpPr txBox="1"/>
          <p:nvPr/>
        </p:nvSpPr>
        <p:spPr>
          <a:xfrm>
            <a:off x="2875200" y="1048800"/>
            <a:ext cx="1747800" cy="5653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dirty="0">
                <a:solidFill>
                  <a:srgbClr val="FFFFFF"/>
                </a:solidFill>
                <a:latin typeface="Helvetica Neue"/>
                <a:ea typeface="Helvetica Neue"/>
                <a:cs typeface="Helvetica Neue"/>
                <a:sym typeface="Helvetica Neue"/>
              </a:rPr>
              <a:t>/public/ </a:t>
            </a:r>
            <a:r>
              <a:rPr lang="es-ES" sz="1100" b="1" dirty="0">
                <a:solidFill>
                  <a:srgbClr val="FFFFFF"/>
                </a:solidFill>
                <a:latin typeface="Helvetica Neue"/>
                <a:ea typeface="Helvetica Neue"/>
                <a:cs typeface="Helvetica Neue"/>
                <a:sym typeface="Helvetica Neue"/>
              </a:rPr>
              <a:t>es el directorio de publicación</a:t>
            </a:r>
            <a:endParaRPr sz="1100" b="1" dirty="0">
              <a:solidFill>
                <a:srgbClr val="FFFFFF"/>
              </a:solidFill>
              <a:latin typeface="Helvetica Neue"/>
              <a:ea typeface="Helvetica Neue"/>
              <a:cs typeface="Helvetica Neue"/>
              <a:sym typeface="Helvetica Neue"/>
            </a:endParaRPr>
          </a:p>
        </p:txBody>
      </p:sp>
      <p:sp>
        <p:nvSpPr>
          <p:cNvPr id="267" name="Google Shape;267;p30"/>
          <p:cNvSpPr txBox="1"/>
          <p:nvPr/>
        </p:nvSpPr>
        <p:spPr>
          <a:xfrm>
            <a:off x="4907400" y="1048825"/>
            <a:ext cx="1747800" cy="5463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50" b="1" dirty="0">
                <a:solidFill>
                  <a:srgbClr val="FFFFFF"/>
                </a:solidFill>
                <a:latin typeface="Helvetica Neue"/>
                <a:ea typeface="Helvetica Neue"/>
                <a:cs typeface="Helvetica Neue"/>
                <a:sym typeface="Helvetica Neue"/>
              </a:rPr>
              <a:t>/static/</a:t>
            </a:r>
            <a:r>
              <a:rPr lang="fr-BE" sz="1050" b="1" dirty="0" err="1">
                <a:solidFill>
                  <a:srgbClr val="FFFFFF"/>
                </a:solidFill>
                <a:latin typeface="Helvetica Neue"/>
                <a:ea typeface="Helvetica Neue"/>
                <a:cs typeface="Helvetica Neue"/>
                <a:sym typeface="Helvetica Neue"/>
              </a:rPr>
              <a:t>contiene</a:t>
            </a:r>
            <a:r>
              <a:rPr lang="fr-BE" sz="1050" b="1" dirty="0">
                <a:solidFill>
                  <a:srgbClr val="FFFFFF"/>
                </a:solidFill>
                <a:latin typeface="Helvetica Neue"/>
                <a:ea typeface="Helvetica Neue"/>
                <a:cs typeface="Helvetica Neue"/>
                <a:sym typeface="Helvetica Neue"/>
              </a:rPr>
              <a:t> </a:t>
            </a:r>
            <a:r>
              <a:rPr lang="fr-BE" sz="1050" b="1" dirty="0" err="1">
                <a:solidFill>
                  <a:srgbClr val="FFFFFF"/>
                </a:solidFill>
                <a:latin typeface="Helvetica Neue"/>
                <a:ea typeface="Helvetica Neue"/>
                <a:cs typeface="Helvetica Neue"/>
                <a:sym typeface="Helvetica Neue"/>
              </a:rPr>
              <a:t>imágenes</a:t>
            </a:r>
            <a:r>
              <a:rPr lang="fr-BE" sz="1050" b="1" dirty="0">
                <a:solidFill>
                  <a:srgbClr val="FFFFFF"/>
                </a:solidFill>
                <a:latin typeface="Helvetica Neue"/>
                <a:ea typeface="Helvetica Neue"/>
                <a:cs typeface="Helvetica Neue"/>
                <a:sym typeface="Helvetica Neue"/>
              </a:rPr>
              <a:t>, </a:t>
            </a:r>
            <a:r>
              <a:rPr lang="fr-BE" sz="1050" b="1" dirty="0" err="1">
                <a:solidFill>
                  <a:srgbClr val="FFFFFF"/>
                </a:solidFill>
                <a:latin typeface="Helvetica Neue"/>
                <a:ea typeface="Helvetica Neue"/>
                <a:cs typeface="Helvetica Neue"/>
                <a:sym typeface="Helvetica Neue"/>
              </a:rPr>
              <a:t>archivos</a:t>
            </a:r>
            <a:r>
              <a:rPr lang="fr-BE" sz="1050" b="1" dirty="0">
                <a:solidFill>
                  <a:srgbClr val="FFFFFF"/>
                </a:solidFill>
                <a:latin typeface="Helvetica Neue"/>
                <a:ea typeface="Helvetica Neue"/>
                <a:cs typeface="Helvetica Neue"/>
                <a:sym typeface="Helvetica Neue"/>
              </a:rPr>
              <a:t> HTML</a:t>
            </a:r>
            <a:r>
              <a:rPr lang="en" sz="1050" b="1" dirty="0">
                <a:solidFill>
                  <a:srgbClr val="FFFFFF"/>
                </a:solidFill>
                <a:latin typeface="Helvetica Neue"/>
                <a:ea typeface="Helvetica Neue"/>
                <a:cs typeface="Helvetica Neue"/>
                <a:sym typeface="Helvetica Neue"/>
              </a:rPr>
              <a:t>, etc</a:t>
            </a:r>
            <a:endParaRPr sz="1050" b="1" dirty="0">
              <a:solidFill>
                <a:srgbClr val="FFFFFF"/>
              </a:solidFill>
              <a:latin typeface="Helvetica Neue"/>
              <a:ea typeface="Helvetica Neue"/>
              <a:cs typeface="Helvetica Neue"/>
              <a:sym typeface="Helvetica Neue"/>
            </a:endParaRPr>
          </a:p>
        </p:txBody>
      </p:sp>
      <p:sp>
        <p:nvSpPr>
          <p:cNvPr id="268" name="Google Shape;268;p30"/>
          <p:cNvSpPr txBox="1"/>
          <p:nvPr/>
        </p:nvSpPr>
        <p:spPr>
          <a:xfrm>
            <a:off x="1079425" y="4274625"/>
            <a:ext cx="1511400" cy="5463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FFFFFF"/>
                </a:solidFill>
                <a:latin typeface="Helvetica Neue"/>
                <a:ea typeface="Helvetica Neue"/>
                <a:cs typeface="Helvetica Neue"/>
                <a:sym typeface="Helvetica Neue"/>
              </a:rPr>
              <a:t>Config.toml : </a:t>
            </a:r>
            <a:r>
              <a:rPr lang="fr-BE" sz="1200" b="1" dirty="0">
                <a:solidFill>
                  <a:srgbClr val="FFFFFF"/>
                </a:solidFill>
                <a:latin typeface="Helvetica Neue"/>
                <a:ea typeface="Helvetica Neue"/>
                <a:cs typeface="Helvetica Neue"/>
                <a:sym typeface="Helvetica Neue"/>
              </a:rPr>
              <a:t>ajustes globales</a:t>
            </a:r>
            <a:endParaRPr sz="1200" b="1" dirty="0">
              <a:solidFill>
                <a:srgbClr val="FFFFFF"/>
              </a:solidFill>
              <a:latin typeface="Helvetica Neue"/>
              <a:ea typeface="Helvetica Neue"/>
              <a:cs typeface="Helvetica Neue"/>
              <a:sym typeface="Helvetica Neue"/>
            </a:endParaRPr>
          </a:p>
        </p:txBody>
      </p:sp>
      <p:sp>
        <p:nvSpPr>
          <p:cNvPr id="269" name="Google Shape;269;p30"/>
          <p:cNvSpPr txBox="1"/>
          <p:nvPr/>
        </p:nvSpPr>
        <p:spPr>
          <a:xfrm>
            <a:off x="4907400" y="4274625"/>
            <a:ext cx="1747800" cy="5463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FFFFFF"/>
                </a:solidFill>
                <a:latin typeface="Helvetica Neue"/>
                <a:ea typeface="Helvetica Neue"/>
                <a:cs typeface="Helvetica Neue"/>
                <a:sym typeface="Helvetica Neue"/>
              </a:rPr>
              <a:t>/theme/ </a:t>
            </a:r>
            <a:r>
              <a:rPr lang="fr-BE" sz="1200" b="1" dirty="0" err="1">
                <a:solidFill>
                  <a:srgbClr val="FFFFFF"/>
                </a:solidFill>
                <a:latin typeface="Helvetica Neue"/>
                <a:ea typeface="Helvetica Neue"/>
                <a:cs typeface="Helvetica Neue"/>
                <a:sym typeface="Helvetica Neue"/>
              </a:rPr>
              <a:t>contiene</a:t>
            </a:r>
            <a:r>
              <a:rPr lang="fr-BE" sz="1200" b="1" dirty="0">
                <a:solidFill>
                  <a:srgbClr val="FFFFFF"/>
                </a:solidFill>
                <a:latin typeface="Helvetica Neue"/>
                <a:ea typeface="Helvetica Neue"/>
                <a:cs typeface="Helvetica Neue"/>
                <a:sym typeface="Helvetica Neue"/>
              </a:rPr>
              <a:t> </a:t>
            </a:r>
            <a:r>
              <a:rPr lang="fr-BE" sz="1200" b="1" dirty="0" err="1">
                <a:solidFill>
                  <a:srgbClr val="FFFFFF"/>
                </a:solidFill>
                <a:latin typeface="Helvetica Neue"/>
                <a:ea typeface="Helvetica Neue"/>
                <a:cs typeface="Helvetica Neue"/>
                <a:sym typeface="Helvetica Neue"/>
              </a:rPr>
              <a:t>archivos</a:t>
            </a:r>
            <a:r>
              <a:rPr lang="fr-BE" sz="1200" b="1" dirty="0">
                <a:solidFill>
                  <a:srgbClr val="FFFFFF"/>
                </a:solidFill>
                <a:latin typeface="Helvetica Neue"/>
                <a:ea typeface="Helvetica Neue"/>
                <a:cs typeface="Helvetica Neue"/>
                <a:sym typeface="Helvetica Neue"/>
              </a:rPr>
              <a:t> de </a:t>
            </a:r>
            <a:r>
              <a:rPr lang="fr-BE" sz="1200" b="1" dirty="0" err="1">
                <a:solidFill>
                  <a:srgbClr val="FFFFFF"/>
                </a:solidFill>
                <a:latin typeface="Helvetica Neue"/>
                <a:ea typeface="Helvetica Neue"/>
                <a:cs typeface="Helvetica Neue"/>
                <a:sym typeface="Helvetica Neue"/>
              </a:rPr>
              <a:t>plantilla</a:t>
            </a:r>
            <a:endParaRPr sz="1200" b="1" dirty="0">
              <a:solidFill>
                <a:srgbClr val="FFFFFF"/>
              </a:solidFill>
              <a:latin typeface="Helvetica Neue"/>
              <a:ea typeface="Helvetica Neue"/>
              <a:cs typeface="Helvetica Neue"/>
              <a:sym typeface="Helvetica Neue"/>
            </a:endParaRPr>
          </a:p>
        </p:txBody>
      </p:sp>
      <p:sp>
        <p:nvSpPr>
          <p:cNvPr id="270" name="Google Shape;270;p30"/>
          <p:cNvSpPr txBox="1"/>
          <p:nvPr/>
        </p:nvSpPr>
        <p:spPr>
          <a:xfrm>
            <a:off x="2875213" y="4274625"/>
            <a:ext cx="1747800" cy="5463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FFFFFF"/>
                </a:solidFill>
                <a:latin typeface="Helvetica Neue"/>
                <a:ea typeface="Helvetica Neue"/>
                <a:cs typeface="Helvetica Neue"/>
                <a:sym typeface="Helvetica Neue"/>
              </a:rPr>
              <a:t>.Rproj &amp; .Rprofile</a:t>
            </a:r>
            <a:endParaRPr sz="1200" b="1" dirty="0">
              <a:solidFill>
                <a:srgbClr val="FFFFF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1"/>
          <p:cNvPicPr preferRelativeResize="0"/>
          <p:nvPr/>
        </p:nvPicPr>
        <p:blipFill rotWithShape="1">
          <a:blip r:embed="rId3">
            <a:alphaModFix amt="73000"/>
          </a:blip>
          <a:srcRect l="680" r="690"/>
          <a:stretch/>
        </p:blipFill>
        <p:spPr>
          <a:xfrm>
            <a:off x="65450" y="0"/>
            <a:ext cx="7690102" cy="5210024"/>
          </a:xfrm>
          <a:prstGeom prst="rect">
            <a:avLst/>
          </a:prstGeom>
          <a:noFill/>
          <a:ln>
            <a:noFill/>
          </a:ln>
        </p:spPr>
      </p:pic>
      <p:sp>
        <p:nvSpPr>
          <p:cNvPr id="276" name="Google Shape;276;p31"/>
          <p:cNvSpPr txBox="1">
            <a:spLocks noGrp="1"/>
          </p:cNvSpPr>
          <p:nvPr>
            <p:ph type="title"/>
          </p:nvPr>
        </p:nvSpPr>
        <p:spPr>
          <a:xfrm rot="546">
            <a:off x="415300" y="242225"/>
            <a:ext cx="7561200" cy="6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#Fuciones y addins </a:t>
            </a:r>
            <a:endParaRPr sz="2400" dirty="0"/>
          </a:p>
        </p:txBody>
      </p:sp>
      <p:pic>
        <p:nvPicPr>
          <p:cNvPr id="277" name="Google Shape;277;p31"/>
          <p:cNvPicPr preferRelativeResize="0"/>
          <p:nvPr/>
        </p:nvPicPr>
        <p:blipFill>
          <a:blip r:embed="rId4">
            <a:alphaModFix/>
          </a:blip>
          <a:stretch>
            <a:fillRect/>
          </a:stretch>
        </p:blipFill>
        <p:spPr>
          <a:xfrm>
            <a:off x="3631988" y="208771"/>
            <a:ext cx="557025" cy="643355"/>
          </a:xfrm>
          <a:prstGeom prst="rect">
            <a:avLst/>
          </a:prstGeom>
          <a:noFill/>
          <a:ln>
            <a:noFill/>
          </a:ln>
        </p:spPr>
      </p:pic>
      <p:sp>
        <p:nvSpPr>
          <p:cNvPr id="278" name="Google Shape;278;p31"/>
          <p:cNvSpPr txBox="1">
            <a:spLocks noGrp="1"/>
          </p:cNvSpPr>
          <p:nvPr>
            <p:ph type="body" idx="4294967295"/>
          </p:nvPr>
        </p:nvSpPr>
        <p:spPr>
          <a:xfrm>
            <a:off x="415300" y="1350924"/>
            <a:ext cx="3407100" cy="3550951"/>
          </a:xfrm>
          <a:prstGeom prst="rect">
            <a:avLst/>
          </a:prstGeom>
          <a:solidFill>
            <a:srgbClr val="88398A"/>
          </a:solidFill>
        </p:spPr>
        <p:txBody>
          <a:bodyPr spcFirstLastPara="1" wrap="square" lIns="91425" tIns="91425" rIns="91425" bIns="91425" anchor="t" anchorCtr="0">
            <a:noAutofit/>
          </a:bodyPr>
          <a:lstStyle/>
          <a:p>
            <a:pPr marL="0" lvl="0" indent="0" algn="l" rtl="0">
              <a:spcBef>
                <a:spcPts val="600"/>
              </a:spcBef>
              <a:spcAft>
                <a:spcPts val="0"/>
              </a:spcAft>
              <a:buNone/>
            </a:pPr>
            <a:r>
              <a:rPr lang="en" sz="2000" b="1" i="1" dirty="0">
                <a:solidFill>
                  <a:srgbClr val="00FFFF"/>
                </a:solidFill>
                <a:latin typeface="Courier"/>
                <a:ea typeface="Courier"/>
                <a:cs typeface="Courier"/>
                <a:sym typeface="Courier"/>
              </a:rPr>
              <a:t>#</a:t>
            </a:r>
            <a:r>
              <a:rPr lang="fr-BE" sz="2000" b="1" i="1" dirty="0">
                <a:solidFill>
                  <a:srgbClr val="00FFFF"/>
                </a:solidFill>
                <a:latin typeface="Courier"/>
                <a:ea typeface="Courier"/>
                <a:cs typeface="Courier"/>
                <a:sym typeface="Courier"/>
              </a:rPr>
              <a:t>Con </a:t>
            </a:r>
            <a:r>
              <a:rPr lang="fr-BE" sz="2000" b="1" i="1" dirty="0" err="1">
                <a:solidFill>
                  <a:srgbClr val="00FFFF"/>
                </a:solidFill>
                <a:latin typeface="Courier"/>
                <a:ea typeface="Courier"/>
                <a:cs typeface="Courier"/>
                <a:sym typeface="Courier"/>
              </a:rPr>
              <a:t>código</a:t>
            </a:r>
            <a:endParaRPr sz="2000" b="1" i="1" dirty="0">
              <a:solidFill>
                <a:srgbClr val="00FFFF"/>
              </a:solidFill>
              <a:latin typeface="Courier"/>
              <a:ea typeface="Courier"/>
              <a:cs typeface="Courier"/>
              <a:sym typeface="Courier"/>
            </a:endParaRPr>
          </a:p>
          <a:p>
            <a:pPr marL="0" lvl="0" indent="0" algn="l" rtl="0">
              <a:spcBef>
                <a:spcPts val="600"/>
              </a:spcBef>
              <a:spcAft>
                <a:spcPts val="0"/>
              </a:spcAft>
              <a:buNone/>
            </a:pPr>
            <a:endParaRPr b="1" dirty="0">
              <a:solidFill>
                <a:srgbClr val="FFFFFF"/>
              </a:solidFill>
            </a:endParaRPr>
          </a:p>
          <a:p>
            <a:pPr marL="0" lvl="0" indent="0" algn="l" rtl="0">
              <a:spcBef>
                <a:spcPts val="600"/>
              </a:spcBef>
              <a:spcAft>
                <a:spcPts val="0"/>
              </a:spcAft>
              <a:buNone/>
            </a:pPr>
            <a:r>
              <a:rPr lang="en" b="1" i="1" dirty="0">
                <a:solidFill>
                  <a:srgbClr val="00FFFF"/>
                </a:solidFill>
                <a:latin typeface="Courier"/>
                <a:ea typeface="Courier"/>
                <a:cs typeface="Courier"/>
                <a:sym typeface="Courier"/>
              </a:rPr>
              <a:t>#</a:t>
            </a:r>
            <a:r>
              <a:rPr lang="fr-BE" b="1" i="1" dirty="0" err="1">
                <a:solidFill>
                  <a:srgbClr val="00FFFF"/>
                </a:solidFill>
                <a:latin typeface="Courier"/>
                <a:ea typeface="Courier"/>
                <a:cs typeface="Courier"/>
                <a:sym typeface="Courier"/>
              </a:rPr>
              <a:t>Previsualice</a:t>
            </a:r>
            <a:r>
              <a:rPr lang="fr-BE" b="1" i="1" dirty="0">
                <a:solidFill>
                  <a:srgbClr val="00FFFF"/>
                </a:solidFill>
                <a:latin typeface="Courier"/>
                <a:ea typeface="Courier"/>
                <a:cs typeface="Courier"/>
                <a:sym typeface="Courier"/>
              </a:rPr>
              <a:t> tu </a:t>
            </a:r>
            <a:r>
              <a:rPr lang="fr-BE" b="1" i="1" dirty="0" err="1">
                <a:solidFill>
                  <a:srgbClr val="00FFFF"/>
                </a:solidFill>
                <a:latin typeface="Courier"/>
                <a:ea typeface="Courier"/>
                <a:cs typeface="Courier"/>
                <a:sym typeface="Courier"/>
              </a:rPr>
              <a:t>página</a:t>
            </a:r>
            <a:r>
              <a:rPr lang="fr-BE" b="1" i="1" dirty="0">
                <a:solidFill>
                  <a:srgbClr val="00FFFF"/>
                </a:solidFill>
                <a:latin typeface="Courier"/>
                <a:ea typeface="Courier"/>
                <a:cs typeface="Courier"/>
                <a:sym typeface="Courier"/>
              </a:rPr>
              <a:t> web </a:t>
            </a:r>
            <a:endParaRPr b="1" i="1" dirty="0">
              <a:solidFill>
                <a:srgbClr val="00FFFF"/>
              </a:solidFill>
              <a:latin typeface="Courier"/>
              <a:ea typeface="Courier"/>
              <a:cs typeface="Courier"/>
              <a:sym typeface="Courier"/>
            </a:endParaRPr>
          </a:p>
          <a:p>
            <a:pPr marL="0" lvl="0" indent="0" algn="l" rtl="0">
              <a:spcBef>
                <a:spcPts val="600"/>
              </a:spcBef>
              <a:spcAft>
                <a:spcPts val="0"/>
              </a:spcAft>
              <a:buNone/>
            </a:pPr>
            <a:r>
              <a:rPr lang="en" b="1" dirty="0">
                <a:solidFill>
                  <a:srgbClr val="FFFFFF"/>
                </a:solidFill>
                <a:latin typeface="Courier"/>
                <a:ea typeface="Courier"/>
                <a:cs typeface="Courier"/>
                <a:sym typeface="Courier"/>
              </a:rPr>
              <a:t>blogdown::serve_site()</a:t>
            </a:r>
            <a:endParaRPr b="1" dirty="0">
              <a:solidFill>
                <a:srgbClr val="FFFFFF"/>
              </a:solidFill>
              <a:latin typeface="Courier"/>
              <a:ea typeface="Courier"/>
              <a:cs typeface="Courier"/>
              <a:sym typeface="Courier"/>
            </a:endParaRPr>
          </a:p>
          <a:p>
            <a:pPr marL="0" lvl="0" indent="0" algn="l" rtl="0">
              <a:spcBef>
                <a:spcPts val="600"/>
              </a:spcBef>
              <a:spcAft>
                <a:spcPts val="0"/>
              </a:spcAft>
              <a:buNone/>
            </a:pPr>
            <a:endParaRPr b="1" dirty="0">
              <a:solidFill>
                <a:srgbClr val="FFFFFF"/>
              </a:solidFill>
              <a:latin typeface="Courier"/>
              <a:ea typeface="Courier"/>
              <a:cs typeface="Courier"/>
              <a:sym typeface="Courier"/>
            </a:endParaRPr>
          </a:p>
          <a:p>
            <a:pPr marL="0" lvl="0" indent="0" algn="l" rtl="0">
              <a:spcBef>
                <a:spcPts val="600"/>
              </a:spcBef>
              <a:spcAft>
                <a:spcPts val="0"/>
              </a:spcAft>
              <a:buNone/>
            </a:pPr>
            <a:r>
              <a:rPr lang="en" b="1" i="1" dirty="0">
                <a:solidFill>
                  <a:srgbClr val="00FFFF"/>
                </a:solidFill>
                <a:latin typeface="Courier"/>
                <a:ea typeface="Courier"/>
                <a:cs typeface="Courier"/>
                <a:sym typeface="Courier"/>
              </a:rPr>
              <a:t>#Crear una nueva entrada</a:t>
            </a:r>
            <a:endParaRPr b="1" i="1" dirty="0">
              <a:solidFill>
                <a:srgbClr val="00FFFF"/>
              </a:solidFill>
              <a:latin typeface="Courier"/>
              <a:ea typeface="Courier"/>
              <a:cs typeface="Courier"/>
              <a:sym typeface="Courier"/>
            </a:endParaRPr>
          </a:p>
          <a:p>
            <a:pPr marL="0" lvl="0" indent="0" algn="l" rtl="0">
              <a:spcBef>
                <a:spcPts val="600"/>
              </a:spcBef>
              <a:spcAft>
                <a:spcPts val="0"/>
              </a:spcAft>
              <a:buNone/>
            </a:pPr>
            <a:r>
              <a:rPr lang="en" b="1" dirty="0">
                <a:solidFill>
                  <a:srgbClr val="FFFFFF"/>
                </a:solidFill>
                <a:latin typeface="Courier"/>
                <a:ea typeface="Courier"/>
                <a:cs typeface="Courier"/>
                <a:sym typeface="Courier"/>
              </a:rPr>
              <a:t>blogdown::new_post(</a:t>
            </a:r>
            <a:endParaRPr b="1" dirty="0">
              <a:solidFill>
                <a:srgbClr val="FFFFFF"/>
              </a:solidFill>
              <a:latin typeface="Courier"/>
              <a:ea typeface="Courier"/>
              <a:cs typeface="Courier"/>
              <a:sym typeface="Courier"/>
            </a:endParaRPr>
          </a:p>
          <a:p>
            <a:pPr marL="0" lvl="0" indent="0" algn="l" rtl="0">
              <a:spcBef>
                <a:spcPts val="600"/>
              </a:spcBef>
              <a:spcAft>
                <a:spcPts val="0"/>
              </a:spcAft>
              <a:buNone/>
            </a:pPr>
            <a:r>
              <a:rPr lang="en" b="1" dirty="0">
                <a:solidFill>
                  <a:srgbClr val="FFFFFF"/>
                </a:solidFill>
                <a:latin typeface="Courier"/>
                <a:ea typeface="Courier"/>
                <a:cs typeface="Courier"/>
                <a:sym typeface="Courier"/>
              </a:rPr>
              <a:t>title = ‘my new post’)</a:t>
            </a:r>
            <a:endParaRPr b="1" dirty="0">
              <a:solidFill>
                <a:srgbClr val="FFFFFF"/>
              </a:solidFill>
              <a:latin typeface="Courier"/>
              <a:ea typeface="Courier"/>
              <a:cs typeface="Courier"/>
              <a:sym typeface="Courier"/>
            </a:endParaRPr>
          </a:p>
          <a:p>
            <a:pPr marL="0" lvl="0" indent="0" algn="l" rtl="0">
              <a:spcBef>
                <a:spcPts val="600"/>
              </a:spcBef>
              <a:spcAft>
                <a:spcPts val="0"/>
              </a:spcAft>
              <a:buNone/>
            </a:pPr>
            <a:endParaRPr b="1" dirty="0">
              <a:solidFill>
                <a:srgbClr val="FFFFFF"/>
              </a:solidFill>
              <a:latin typeface="Courier"/>
              <a:ea typeface="Courier"/>
              <a:cs typeface="Courier"/>
              <a:sym typeface="Courier"/>
            </a:endParaRPr>
          </a:p>
          <a:p>
            <a:pPr marL="0" lvl="0" indent="0" algn="l" rtl="0">
              <a:spcBef>
                <a:spcPts val="600"/>
              </a:spcBef>
              <a:spcAft>
                <a:spcPts val="0"/>
              </a:spcAft>
              <a:buNone/>
            </a:pPr>
            <a:endParaRPr dirty="0">
              <a:solidFill>
                <a:srgbClr val="D3D3D3"/>
              </a:solidFill>
            </a:endParaRPr>
          </a:p>
          <a:p>
            <a:pPr marL="0" lvl="0" indent="0" algn="l" rtl="0">
              <a:spcBef>
                <a:spcPts val="600"/>
              </a:spcBef>
              <a:spcAft>
                <a:spcPts val="0"/>
              </a:spcAft>
              <a:buNone/>
            </a:pPr>
            <a:endParaRPr dirty="0">
              <a:solidFill>
                <a:srgbClr val="D3D3D3"/>
              </a:solidFill>
            </a:endParaRPr>
          </a:p>
        </p:txBody>
      </p:sp>
      <p:sp>
        <p:nvSpPr>
          <p:cNvPr id="279" name="Google Shape;279;p31"/>
          <p:cNvSpPr txBox="1">
            <a:spLocks noGrp="1"/>
          </p:cNvSpPr>
          <p:nvPr>
            <p:ph type="body" idx="4294967295"/>
          </p:nvPr>
        </p:nvSpPr>
        <p:spPr>
          <a:xfrm>
            <a:off x="4348450" y="1350925"/>
            <a:ext cx="3407100" cy="321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fr-BE" b="1" dirty="0">
                <a:solidFill>
                  <a:srgbClr val="88398A"/>
                </a:solidFill>
              </a:rPr>
              <a:t>S</a:t>
            </a:r>
            <a:r>
              <a:rPr lang="en" b="1" dirty="0">
                <a:solidFill>
                  <a:srgbClr val="88398A"/>
                </a:solidFill>
              </a:rPr>
              <a:t>in código?</a:t>
            </a:r>
            <a:endParaRPr b="1" dirty="0">
              <a:solidFill>
                <a:srgbClr val="88398A"/>
              </a:solidFill>
            </a:endParaRPr>
          </a:p>
          <a:p>
            <a:pPr marL="0" lvl="0" indent="0" algn="l" rtl="0">
              <a:spcBef>
                <a:spcPts val="600"/>
              </a:spcBef>
              <a:spcAft>
                <a:spcPts val="0"/>
              </a:spcAft>
              <a:buNone/>
            </a:pPr>
            <a:endParaRPr dirty="0"/>
          </a:p>
        </p:txBody>
      </p:sp>
      <p:pic>
        <p:nvPicPr>
          <p:cNvPr id="280" name="Google Shape;280;p31"/>
          <p:cNvPicPr preferRelativeResize="0"/>
          <p:nvPr/>
        </p:nvPicPr>
        <p:blipFill rotWithShape="1">
          <a:blip r:embed="rId5">
            <a:alphaModFix/>
          </a:blip>
          <a:srcRect l="43265" t="5696" r="28853" b="54242"/>
          <a:stretch/>
        </p:blipFill>
        <p:spPr>
          <a:xfrm>
            <a:off x="4348450" y="1964775"/>
            <a:ext cx="3224726" cy="260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296"/>
        <p:cNvGrpSpPr/>
        <p:nvPr/>
      </p:nvGrpSpPr>
      <p:grpSpPr>
        <a:xfrm>
          <a:off x="0" y="0"/>
          <a:ext cx="0" cy="0"/>
          <a:chOff x="0" y="0"/>
          <a:chExt cx="0" cy="0"/>
        </a:xfrm>
      </p:grpSpPr>
      <p:sp>
        <p:nvSpPr>
          <p:cNvPr id="297" name="Google Shape;297;p33"/>
          <p:cNvSpPr txBox="1">
            <a:spLocks noGrp="1"/>
          </p:cNvSpPr>
          <p:nvPr>
            <p:ph type="title"/>
          </p:nvPr>
        </p:nvSpPr>
        <p:spPr>
          <a:xfrm>
            <a:off x="680875" y="311175"/>
            <a:ext cx="794760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Paso 4 : Crear tu primera entrada con</a:t>
            </a:r>
            <a:endParaRPr dirty="0">
              <a:solidFill>
                <a:srgbClr val="88398A"/>
              </a:solidFill>
            </a:endParaRPr>
          </a:p>
        </p:txBody>
      </p:sp>
      <p:pic>
        <p:nvPicPr>
          <p:cNvPr id="298" name="Google Shape;298;p33"/>
          <p:cNvPicPr preferRelativeResize="0"/>
          <p:nvPr/>
        </p:nvPicPr>
        <p:blipFill rotWithShape="1">
          <a:blip r:embed="rId3">
            <a:alphaModFix/>
          </a:blip>
          <a:srcRect l="34508" t="5953" r="20542" b="16724"/>
          <a:stretch/>
        </p:blipFill>
        <p:spPr>
          <a:xfrm>
            <a:off x="2483125" y="1124450"/>
            <a:ext cx="3696201" cy="3574775"/>
          </a:xfrm>
          <a:prstGeom prst="rect">
            <a:avLst/>
          </a:prstGeom>
          <a:noFill/>
          <a:ln>
            <a:noFill/>
          </a:ln>
        </p:spPr>
      </p:pic>
      <p:pic>
        <p:nvPicPr>
          <p:cNvPr id="299" name="Google Shape;299;p33"/>
          <p:cNvPicPr preferRelativeResize="0"/>
          <p:nvPr/>
        </p:nvPicPr>
        <p:blipFill>
          <a:blip r:embed="rId4">
            <a:alphaModFix/>
          </a:blip>
          <a:stretch>
            <a:fillRect/>
          </a:stretch>
        </p:blipFill>
        <p:spPr>
          <a:xfrm>
            <a:off x="6906576" y="332800"/>
            <a:ext cx="430749" cy="499273"/>
          </a:xfrm>
          <a:prstGeom prst="rect">
            <a:avLst/>
          </a:prstGeom>
          <a:noFill/>
          <a:ln>
            <a:noFill/>
          </a:ln>
        </p:spPr>
      </p:pic>
      <p:sp>
        <p:nvSpPr>
          <p:cNvPr id="300" name="Google Shape;300;p33"/>
          <p:cNvSpPr/>
          <p:nvPr/>
        </p:nvSpPr>
        <p:spPr>
          <a:xfrm>
            <a:off x="2683500" y="1860200"/>
            <a:ext cx="1503000" cy="8340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3"/>
          <p:cNvSpPr/>
          <p:nvPr/>
        </p:nvSpPr>
        <p:spPr>
          <a:xfrm>
            <a:off x="2683500" y="2746425"/>
            <a:ext cx="2159700" cy="8796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3"/>
          <p:cNvSpPr txBox="1"/>
          <p:nvPr/>
        </p:nvSpPr>
        <p:spPr>
          <a:xfrm>
            <a:off x="2538775" y="4443075"/>
            <a:ext cx="2360100" cy="2115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3" name="Google Shape;303;p33"/>
          <p:cNvSpPr/>
          <p:nvPr/>
        </p:nvSpPr>
        <p:spPr>
          <a:xfrm>
            <a:off x="4995725" y="2868900"/>
            <a:ext cx="1128000" cy="2865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3"/>
          <p:cNvSpPr/>
          <p:nvPr/>
        </p:nvSpPr>
        <p:spPr>
          <a:xfrm>
            <a:off x="2961850" y="1670925"/>
            <a:ext cx="233700" cy="2115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3"/>
          <p:cNvCxnSpPr>
            <a:endCxn id="306" idx="0"/>
          </p:cNvCxnSpPr>
          <p:nvPr/>
        </p:nvCxnSpPr>
        <p:spPr>
          <a:xfrm rot="10800000">
            <a:off x="1147125" y="1496000"/>
            <a:ext cx="57600" cy="3053700"/>
          </a:xfrm>
          <a:prstGeom prst="straightConnector1">
            <a:avLst/>
          </a:prstGeom>
          <a:noFill/>
          <a:ln w="28575" cap="flat" cmpd="sng">
            <a:solidFill>
              <a:srgbClr val="FFFF00"/>
            </a:solidFill>
            <a:prstDash val="solid"/>
            <a:round/>
            <a:headEnd type="none" w="med" len="med"/>
            <a:tailEnd type="triangle" w="med" len="med"/>
          </a:ln>
        </p:spPr>
      </p:cxnSp>
      <p:cxnSp>
        <p:nvCxnSpPr>
          <p:cNvPr id="307" name="Google Shape;307;p33"/>
          <p:cNvCxnSpPr/>
          <p:nvPr/>
        </p:nvCxnSpPr>
        <p:spPr>
          <a:xfrm>
            <a:off x="7470925" y="1611075"/>
            <a:ext cx="66600" cy="3344100"/>
          </a:xfrm>
          <a:prstGeom prst="straightConnector1">
            <a:avLst/>
          </a:prstGeom>
          <a:noFill/>
          <a:ln w="28575" cap="flat" cmpd="sng">
            <a:solidFill>
              <a:srgbClr val="FFFF00"/>
            </a:solidFill>
            <a:prstDash val="solid"/>
            <a:round/>
            <a:headEnd type="none" w="med" len="med"/>
            <a:tailEnd type="triangle" w="med" len="med"/>
          </a:ln>
        </p:spPr>
      </p:cxnSp>
      <p:sp>
        <p:nvSpPr>
          <p:cNvPr id="308" name="Google Shape;308;p33"/>
          <p:cNvSpPr txBox="1"/>
          <p:nvPr/>
        </p:nvSpPr>
        <p:spPr>
          <a:xfrm>
            <a:off x="296775" y="2423400"/>
            <a:ext cx="1674300" cy="8796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solidFill>
                  <a:srgbClr val="00FFFF"/>
                </a:solidFill>
                <a:latin typeface="Courier"/>
                <a:ea typeface="Courier"/>
                <a:cs typeface="Courier"/>
                <a:sym typeface="Courier"/>
              </a:rPr>
              <a:t>2.</a:t>
            </a:r>
            <a:r>
              <a:rPr lang="fr-BE" b="1" i="1" dirty="0">
                <a:solidFill>
                  <a:srgbClr val="00FFFF"/>
                </a:solidFill>
                <a:latin typeface="Courier"/>
                <a:ea typeface="Courier"/>
                <a:cs typeface="Courier"/>
                <a:sym typeface="Courier"/>
              </a:rPr>
              <a:t> </a:t>
            </a:r>
            <a:r>
              <a:rPr lang="fr-BE" b="1" i="1" dirty="0" err="1">
                <a:solidFill>
                  <a:srgbClr val="00FFFF"/>
                </a:solidFill>
                <a:latin typeface="Courier"/>
                <a:ea typeface="Courier"/>
                <a:cs typeface="Courier"/>
                <a:sym typeface="Courier"/>
              </a:rPr>
              <a:t>Empieza</a:t>
            </a:r>
            <a:r>
              <a:rPr lang="fr-BE" b="1" i="1" dirty="0">
                <a:solidFill>
                  <a:srgbClr val="00FFFF"/>
                </a:solidFill>
                <a:latin typeface="Courier"/>
                <a:ea typeface="Courier"/>
                <a:cs typeface="Courier"/>
                <a:sym typeface="Courier"/>
              </a:rPr>
              <a:t> a </a:t>
            </a:r>
            <a:r>
              <a:rPr lang="fr-BE" b="1" i="1" dirty="0" err="1">
                <a:solidFill>
                  <a:srgbClr val="00FFFF"/>
                </a:solidFill>
                <a:latin typeface="Courier"/>
                <a:ea typeface="Courier"/>
                <a:cs typeface="Courier"/>
                <a:sym typeface="Courier"/>
              </a:rPr>
              <a:t>escribir</a:t>
            </a:r>
            <a:r>
              <a:rPr lang="fr-BE" b="1" i="1" dirty="0">
                <a:solidFill>
                  <a:srgbClr val="00FFFF"/>
                </a:solidFill>
                <a:latin typeface="Courier"/>
                <a:ea typeface="Courier"/>
                <a:cs typeface="Courier"/>
                <a:sym typeface="Courier"/>
              </a:rPr>
              <a:t> con </a:t>
            </a:r>
            <a:r>
              <a:rPr lang="en" b="1" i="1" dirty="0">
                <a:solidFill>
                  <a:srgbClr val="FFFF00"/>
                </a:solidFill>
                <a:latin typeface="Courier"/>
                <a:ea typeface="Courier"/>
                <a:cs typeface="Courier"/>
                <a:sym typeface="Courier"/>
              </a:rPr>
              <a:t>R markdown</a:t>
            </a:r>
            <a:r>
              <a:rPr lang="en" sz="1800" b="1" i="1" dirty="0">
                <a:solidFill>
                  <a:srgbClr val="FFFF00"/>
                </a:solidFill>
                <a:latin typeface="Courier"/>
                <a:ea typeface="Courier"/>
                <a:cs typeface="Courier"/>
                <a:sym typeface="Courier"/>
              </a:rPr>
              <a:t> </a:t>
            </a:r>
            <a:endParaRPr sz="1800" b="1" i="1" dirty="0">
              <a:solidFill>
                <a:srgbClr val="FFFF00"/>
              </a:solidFill>
              <a:latin typeface="Courier"/>
              <a:ea typeface="Courier"/>
              <a:cs typeface="Courier"/>
              <a:sym typeface="Courier"/>
            </a:endParaRPr>
          </a:p>
        </p:txBody>
      </p:sp>
      <p:sp>
        <p:nvSpPr>
          <p:cNvPr id="309" name="Google Shape;309;p33"/>
          <p:cNvSpPr txBox="1"/>
          <p:nvPr/>
        </p:nvSpPr>
        <p:spPr>
          <a:xfrm>
            <a:off x="296775" y="3569200"/>
            <a:ext cx="1674300" cy="12633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solidFill>
                  <a:srgbClr val="00FFFF"/>
                </a:solidFill>
                <a:latin typeface="Courier"/>
                <a:ea typeface="Courier"/>
                <a:cs typeface="Courier"/>
                <a:sym typeface="Courier"/>
              </a:rPr>
              <a:t>1.</a:t>
            </a:r>
            <a:r>
              <a:rPr lang="es-ES" b="1" i="1" dirty="0">
                <a:solidFill>
                  <a:srgbClr val="00FFFF"/>
                </a:solidFill>
                <a:latin typeface="Courier"/>
                <a:ea typeface="Courier"/>
                <a:cs typeface="Courier"/>
                <a:sym typeface="Courier"/>
              </a:rPr>
              <a:t> Crear un nuevo artículo con la función </a:t>
            </a:r>
            <a:r>
              <a:rPr lang="es-ES" b="1" i="1" dirty="0" err="1">
                <a:solidFill>
                  <a:srgbClr val="FFFF00"/>
                </a:solidFill>
                <a:latin typeface="Courier"/>
                <a:ea typeface="Courier"/>
                <a:cs typeface="Courier"/>
                <a:sym typeface="Courier"/>
              </a:rPr>
              <a:t>new_post</a:t>
            </a:r>
            <a:r>
              <a:rPr lang="es-ES" b="1" i="1" dirty="0">
                <a:solidFill>
                  <a:srgbClr val="FFFF00"/>
                </a:solidFill>
                <a:latin typeface="Courier"/>
                <a:ea typeface="Courier"/>
                <a:cs typeface="Courier"/>
                <a:sym typeface="Courier"/>
              </a:rPr>
              <a:t>() </a:t>
            </a:r>
            <a:r>
              <a:rPr lang="es-ES" b="1" i="1" dirty="0">
                <a:solidFill>
                  <a:srgbClr val="00FFFF"/>
                </a:solidFill>
                <a:latin typeface="Courier"/>
                <a:ea typeface="Courier"/>
                <a:cs typeface="Courier"/>
                <a:sym typeface="Courier"/>
              </a:rPr>
              <a:t>o el </a:t>
            </a:r>
            <a:r>
              <a:rPr lang="es-ES" b="1" i="1" dirty="0" err="1">
                <a:solidFill>
                  <a:srgbClr val="00FFFF"/>
                </a:solidFill>
                <a:latin typeface="Courier"/>
                <a:ea typeface="Courier"/>
                <a:cs typeface="Courier"/>
                <a:sym typeface="Courier"/>
              </a:rPr>
              <a:t>addin</a:t>
            </a:r>
            <a:endParaRPr b="1" i="1" dirty="0">
              <a:solidFill>
                <a:srgbClr val="00FFFF"/>
              </a:solidFill>
              <a:latin typeface="Courier"/>
              <a:ea typeface="Courier"/>
              <a:cs typeface="Courier"/>
              <a:sym typeface="Courier"/>
            </a:endParaRPr>
          </a:p>
        </p:txBody>
      </p:sp>
      <p:sp>
        <p:nvSpPr>
          <p:cNvPr id="310" name="Google Shape;310;p33"/>
          <p:cNvSpPr/>
          <p:nvPr/>
        </p:nvSpPr>
        <p:spPr>
          <a:xfrm>
            <a:off x="1186534" y="1125400"/>
            <a:ext cx="339125" cy="545525"/>
          </a:xfrm>
          <a:custGeom>
            <a:avLst/>
            <a:gdLst/>
            <a:ahLst/>
            <a:cxnLst/>
            <a:rect l="l" t="t" r="r" b="b"/>
            <a:pathLst>
              <a:path w="13565" h="21821" extrusionOk="0">
                <a:moveTo>
                  <a:pt x="206" y="21821"/>
                </a:moveTo>
                <a:cubicBezTo>
                  <a:pt x="206" y="15620"/>
                  <a:pt x="-617" y="7948"/>
                  <a:pt x="3768" y="3563"/>
                </a:cubicBezTo>
                <a:cubicBezTo>
                  <a:pt x="6225" y="1106"/>
                  <a:pt x="10090" y="0"/>
                  <a:pt x="13565" y="0"/>
                </a:cubicBezTo>
              </a:path>
            </a:pathLst>
          </a:custGeom>
          <a:noFill/>
          <a:ln w="28575" cap="flat" cmpd="sng">
            <a:solidFill>
              <a:srgbClr val="FFFF00"/>
            </a:solidFill>
            <a:prstDash val="solid"/>
            <a:round/>
            <a:headEnd type="none" w="med" len="med"/>
            <a:tailEnd type="triangle" w="med" len="med"/>
          </a:ln>
        </p:spPr>
      </p:sp>
      <p:sp>
        <p:nvSpPr>
          <p:cNvPr id="311" name="Google Shape;311;p33"/>
          <p:cNvSpPr txBox="1"/>
          <p:nvPr/>
        </p:nvSpPr>
        <p:spPr>
          <a:xfrm>
            <a:off x="6557875" y="1199000"/>
            <a:ext cx="1781400" cy="6612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solidFill>
                  <a:srgbClr val="00FFFF"/>
                </a:solidFill>
                <a:latin typeface="Courier"/>
                <a:ea typeface="Courier"/>
                <a:cs typeface="Courier"/>
                <a:sym typeface="Courier"/>
              </a:rPr>
              <a:t>3.</a:t>
            </a:r>
            <a:r>
              <a:rPr lang="fr-BE" b="1" i="1" dirty="0">
                <a:solidFill>
                  <a:srgbClr val="FFFF00"/>
                </a:solidFill>
                <a:latin typeface="Courier"/>
                <a:ea typeface="Courier"/>
                <a:cs typeface="Courier"/>
                <a:sym typeface="Courier"/>
              </a:rPr>
              <a:t> Guarda tu </a:t>
            </a:r>
            <a:r>
              <a:rPr lang="fr-BE" b="1" i="1" dirty="0" err="1">
                <a:solidFill>
                  <a:srgbClr val="FFFF00"/>
                </a:solidFill>
                <a:latin typeface="Courier"/>
                <a:ea typeface="Courier"/>
                <a:cs typeface="Courier"/>
                <a:sym typeface="Courier"/>
              </a:rPr>
              <a:t>progreso</a:t>
            </a:r>
            <a:r>
              <a:rPr lang="fr-BE" b="1" i="1" dirty="0">
                <a:solidFill>
                  <a:srgbClr val="FFFF00"/>
                </a:solidFill>
                <a:latin typeface="Courier"/>
                <a:ea typeface="Courier"/>
                <a:cs typeface="Courier"/>
                <a:sym typeface="Courier"/>
              </a:rPr>
              <a:t> </a:t>
            </a:r>
            <a:endParaRPr sz="1800" b="1" i="1" dirty="0">
              <a:solidFill>
                <a:srgbClr val="FFFF00"/>
              </a:solidFill>
              <a:latin typeface="Courier"/>
              <a:ea typeface="Courier"/>
              <a:cs typeface="Courier"/>
              <a:sym typeface="Courier"/>
            </a:endParaRPr>
          </a:p>
        </p:txBody>
      </p:sp>
      <p:sp>
        <p:nvSpPr>
          <p:cNvPr id="312" name="Google Shape;312;p33"/>
          <p:cNvSpPr txBox="1"/>
          <p:nvPr/>
        </p:nvSpPr>
        <p:spPr>
          <a:xfrm>
            <a:off x="6335175" y="2086625"/>
            <a:ext cx="2159700" cy="10008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b="1" i="1" dirty="0">
                <a:solidFill>
                  <a:srgbClr val="00FFFF"/>
                </a:solidFill>
                <a:latin typeface="Courier"/>
                <a:ea typeface="Courier"/>
                <a:cs typeface="Courier"/>
                <a:sym typeface="Courier"/>
              </a:rPr>
              <a:t>Tu archivo .</a:t>
            </a:r>
            <a:r>
              <a:rPr lang="es-ES" b="1" i="1" dirty="0" err="1">
                <a:solidFill>
                  <a:srgbClr val="00FFFF"/>
                </a:solidFill>
                <a:latin typeface="Courier"/>
                <a:ea typeface="Courier"/>
                <a:cs typeface="Courier"/>
                <a:sym typeface="Courier"/>
              </a:rPr>
              <a:t>Rmd</a:t>
            </a:r>
            <a:r>
              <a:rPr lang="es-ES" b="1" i="1" dirty="0">
                <a:solidFill>
                  <a:srgbClr val="00FFFF"/>
                </a:solidFill>
                <a:latin typeface="Courier"/>
                <a:ea typeface="Courier"/>
                <a:cs typeface="Courier"/>
                <a:sym typeface="Courier"/>
              </a:rPr>
              <a:t> y su versión HTML se almacenan en </a:t>
            </a:r>
            <a:r>
              <a:rPr lang="en" b="1" i="1" dirty="0">
                <a:solidFill>
                  <a:srgbClr val="00FFFF"/>
                </a:solidFill>
                <a:latin typeface="Courier"/>
                <a:ea typeface="Courier"/>
                <a:cs typeface="Courier"/>
                <a:sym typeface="Courier"/>
              </a:rPr>
              <a:t>/</a:t>
            </a:r>
            <a:r>
              <a:rPr lang="en" b="1" i="1" dirty="0">
                <a:solidFill>
                  <a:srgbClr val="FFFF00"/>
                </a:solidFill>
                <a:latin typeface="Courier"/>
                <a:ea typeface="Courier"/>
                <a:cs typeface="Courier"/>
                <a:sym typeface="Courier"/>
              </a:rPr>
              <a:t>content</a:t>
            </a:r>
            <a:r>
              <a:rPr lang="en" b="1" i="1" dirty="0">
                <a:solidFill>
                  <a:srgbClr val="00FFFF"/>
                </a:solidFill>
                <a:latin typeface="Courier"/>
                <a:ea typeface="Courier"/>
                <a:cs typeface="Courier"/>
                <a:sym typeface="Courier"/>
              </a:rPr>
              <a:t>/post/</a:t>
            </a:r>
            <a:endParaRPr b="1" i="1" dirty="0">
              <a:solidFill>
                <a:srgbClr val="00FFFF"/>
              </a:solidFill>
              <a:latin typeface="Courier"/>
              <a:ea typeface="Courier"/>
              <a:cs typeface="Courier"/>
              <a:sym typeface="Courier"/>
            </a:endParaRPr>
          </a:p>
        </p:txBody>
      </p:sp>
      <p:sp>
        <p:nvSpPr>
          <p:cNvPr id="313" name="Google Shape;313;p33"/>
          <p:cNvSpPr txBox="1"/>
          <p:nvPr/>
        </p:nvSpPr>
        <p:spPr>
          <a:xfrm>
            <a:off x="6335175" y="3313850"/>
            <a:ext cx="2159700" cy="12633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solidFill>
                  <a:srgbClr val="00FFFF"/>
                </a:solidFill>
                <a:latin typeface="Courier"/>
                <a:ea typeface="Courier"/>
                <a:cs typeface="Courier"/>
                <a:sym typeface="Courier"/>
              </a:rPr>
              <a:t>4.</a:t>
            </a:r>
            <a:r>
              <a:rPr lang="es-ES" b="1" i="1" dirty="0">
                <a:solidFill>
                  <a:srgbClr val="00FFFF"/>
                </a:solidFill>
                <a:latin typeface="Courier"/>
                <a:ea typeface="Courier"/>
                <a:cs typeface="Courier"/>
                <a:sym typeface="Courier"/>
              </a:rPr>
              <a:t> Previsualiza tu página web con la función </a:t>
            </a:r>
            <a:r>
              <a:rPr lang="es-ES" b="1" i="1" dirty="0" err="1">
                <a:solidFill>
                  <a:srgbClr val="FFFF00"/>
                </a:solidFill>
                <a:latin typeface="Courier"/>
                <a:ea typeface="Courier"/>
                <a:cs typeface="Courier"/>
                <a:sym typeface="Courier"/>
              </a:rPr>
              <a:t>serve_site</a:t>
            </a:r>
            <a:r>
              <a:rPr lang="es-ES" b="1" i="1" dirty="0">
                <a:solidFill>
                  <a:srgbClr val="FFFF00"/>
                </a:solidFill>
                <a:latin typeface="Courier"/>
                <a:ea typeface="Courier"/>
                <a:cs typeface="Courier"/>
                <a:sym typeface="Courier"/>
              </a:rPr>
              <a:t>() </a:t>
            </a:r>
            <a:r>
              <a:rPr lang="es-ES" b="1" i="1" dirty="0">
                <a:solidFill>
                  <a:srgbClr val="00FFFF"/>
                </a:solidFill>
                <a:latin typeface="Courier"/>
                <a:ea typeface="Courier"/>
                <a:cs typeface="Courier"/>
                <a:sym typeface="Courier"/>
              </a:rPr>
              <a:t>o con el </a:t>
            </a:r>
            <a:r>
              <a:rPr lang="es-ES" b="1" i="1" dirty="0" err="1">
                <a:solidFill>
                  <a:srgbClr val="00FFFF"/>
                </a:solidFill>
                <a:latin typeface="Courier"/>
                <a:ea typeface="Courier"/>
                <a:cs typeface="Courier"/>
                <a:sym typeface="Courier"/>
              </a:rPr>
              <a:t>addin</a:t>
            </a:r>
            <a:endParaRPr b="1" i="1" dirty="0">
              <a:solidFill>
                <a:srgbClr val="00FFFF"/>
              </a:solidFill>
              <a:latin typeface="Courier"/>
              <a:ea typeface="Courier"/>
              <a:cs typeface="Courier"/>
              <a:sym typeface="Courier"/>
            </a:endParaRPr>
          </a:p>
        </p:txBody>
      </p:sp>
      <p:sp>
        <p:nvSpPr>
          <p:cNvPr id="314" name="Google Shape;314;p33"/>
          <p:cNvSpPr/>
          <p:nvPr/>
        </p:nvSpPr>
        <p:spPr>
          <a:xfrm>
            <a:off x="7203725" y="1023400"/>
            <a:ext cx="267200" cy="211525"/>
          </a:xfrm>
          <a:custGeom>
            <a:avLst/>
            <a:gdLst/>
            <a:ahLst/>
            <a:cxnLst/>
            <a:rect l="l" t="t" r="r" b="b"/>
            <a:pathLst>
              <a:path w="10688" h="8461" extrusionOk="0">
                <a:moveTo>
                  <a:pt x="0" y="0"/>
                </a:moveTo>
                <a:cubicBezTo>
                  <a:pt x="4544" y="0"/>
                  <a:pt x="10688" y="3917"/>
                  <a:pt x="10688" y="8461"/>
                </a:cubicBezTo>
              </a:path>
            </a:pathLst>
          </a:custGeom>
          <a:noFill/>
          <a:ln w="28575" cap="flat" cmpd="sng">
            <a:solidFill>
              <a:srgbClr val="FFFF00"/>
            </a:solidFill>
            <a:prstDash val="solid"/>
            <a:round/>
            <a:headEnd type="none" w="med" len="med"/>
            <a:tailEnd type="none" w="med" len="med"/>
          </a:ln>
        </p:spPr>
      </p:sp>
      <p:sp>
        <p:nvSpPr>
          <p:cNvPr id="315" name="Google Shape;315;p33"/>
          <p:cNvSpPr txBox="1"/>
          <p:nvPr/>
        </p:nvSpPr>
        <p:spPr>
          <a:xfrm>
            <a:off x="5188450" y="1303550"/>
            <a:ext cx="256200" cy="1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6" name="Google Shape;316;p33"/>
          <p:cNvSpPr txBox="1"/>
          <p:nvPr/>
        </p:nvSpPr>
        <p:spPr>
          <a:xfrm>
            <a:off x="5147050" y="1303550"/>
            <a:ext cx="339000" cy="1671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7" name="Google Shape;317;p33"/>
          <p:cNvSpPr txBox="1"/>
          <p:nvPr/>
        </p:nvSpPr>
        <p:spPr>
          <a:xfrm>
            <a:off x="245200" y="1347962"/>
            <a:ext cx="1914900" cy="7650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solidFill>
                  <a:srgbClr val="FFFF00"/>
                </a:solidFill>
                <a:latin typeface="Courier"/>
                <a:ea typeface="Courier"/>
                <a:cs typeface="Courier"/>
                <a:sym typeface="Courier"/>
              </a:rPr>
              <a:t>YAML </a:t>
            </a:r>
            <a:r>
              <a:rPr lang="en" b="1" i="1" dirty="0">
                <a:solidFill>
                  <a:srgbClr val="00FFFF"/>
                </a:solidFill>
                <a:latin typeface="Courier"/>
                <a:ea typeface="Courier"/>
                <a:cs typeface="Courier"/>
                <a:sym typeface="Courier"/>
              </a:rPr>
              <a:t>metadata </a:t>
            </a:r>
            <a:r>
              <a:rPr lang="fr-BE" b="1" i="1" dirty="0" err="1">
                <a:solidFill>
                  <a:srgbClr val="00FFFF"/>
                </a:solidFill>
                <a:latin typeface="Courier"/>
                <a:ea typeface="Courier"/>
                <a:cs typeface="Courier"/>
                <a:sym typeface="Courier"/>
              </a:rPr>
              <a:t>puede</a:t>
            </a:r>
            <a:r>
              <a:rPr lang="fr-BE" b="1" i="1" dirty="0">
                <a:solidFill>
                  <a:srgbClr val="00FFFF"/>
                </a:solidFill>
                <a:latin typeface="Courier"/>
                <a:ea typeface="Courier"/>
                <a:cs typeface="Courier"/>
                <a:sym typeface="Courier"/>
              </a:rPr>
              <a:t> </a:t>
            </a:r>
            <a:r>
              <a:rPr lang="fr-BE" b="1" i="1" dirty="0" err="1">
                <a:solidFill>
                  <a:srgbClr val="00FFFF"/>
                </a:solidFill>
                <a:latin typeface="Courier"/>
                <a:ea typeface="Courier"/>
                <a:cs typeface="Courier"/>
                <a:sym typeface="Courier"/>
              </a:rPr>
              <a:t>ser</a:t>
            </a:r>
            <a:r>
              <a:rPr lang="fr-BE" b="1" i="1" dirty="0">
                <a:solidFill>
                  <a:srgbClr val="00FFFF"/>
                </a:solidFill>
                <a:latin typeface="Courier"/>
                <a:ea typeface="Courier"/>
                <a:cs typeface="Courier"/>
                <a:sym typeface="Courier"/>
              </a:rPr>
              <a:t> </a:t>
            </a:r>
            <a:r>
              <a:rPr lang="fr-BE" b="1" i="1" dirty="0" err="1">
                <a:solidFill>
                  <a:srgbClr val="00FFFF"/>
                </a:solidFill>
                <a:latin typeface="Courier"/>
                <a:ea typeface="Courier"/>
                <a:cs typeface="Courier"/>
                <a:sym typeface="Courier"/>
              </a:rPr>
              <a:t>modificado</a:t>
            </a:r>
            <a:r>
              <a:rPr lang="fr-BE" b="1" i="1" dirty="0">
                <a:solidFill>
                  <a:srgbClr val="00FFFF"/>
                </a:solidFill>
                <a:latin typeface="Courier"/>
                <a:ea typeface="Courier"/>
                <a:cs typeface="Courier"/>
                <a:sym typeface="Courier"/>
              </a:rPr>
              <a:t> con el </a:t>
            </a:r>
            <a:r>
              <a:rPr lang="fr-BE" b="1" i="1" dirty="0" err="1">
                <a:solidFill>
                  <a:srgbClr val="00FFFF"/>
                </a:solidFill>
                <a:latin typeface="Courier"/>
                <a:ea typeface="Courier"/>
                <a:cs typeface="Courier"/>
                <a:sym typeface="Courier"/>
              </a:rPr>
              <a:t>addin</a:t>
            </a:r>
            <a:endParaRPr b="1" i="1" dirty="0">
              <a:solidFill>
                <a:srgbClr val="00FFFF"/>
              </a:solidFill>
              <a:latin typeface="Courier"/>
              <a:ea typeface="Courier"/>
              <a:cs typeface="Courier"/>
              <a:sym typeface="Couri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321"/>
        <p:cNvGrpSpPr/>
        <p:nvPr/>
      </p:nvGrpSpPr>
      <p:grpSpPr>
        <a:xfrm>
          <a:off x="0" y="0"/>
          <a:ext cx="0" cy="0"/>
          <a:chOff x="0" y="0"/>
          <a:chExt cx="0" cy="0"/>
        </a:xfrm>
      </p:grpSpPr>
      <p:sp>
        <p:nvSpPr>
          <p:cNvPr id="322" name="Google Shape;322;p34"/>
          <p:cNvSpPr txBox="1">
            <a:spLocks noGrp="1"/>
          </p:cNvSpPr>
          <p:nvPr>
            <p:ph type="title"/>
          </p:nvPr>
        </p:nvSpPr>
        <p:spPr>
          <a:xfrm>
            <a:off x="680875" y="311175"/>
            <a:ext cx="794760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Paso 4 : Crear tu primera entrada con </a:t>
            </a:r>
            <a:endParaRPr dirty="0">
              <a:solidFill>
                <a:srgbClr val="FFFFFF"/>
              </a:solidFill>
            </a:endParaRPr>
          </a:p>
          <a:p>
            <a:pPr marL="0" lvl="0" indent="0" algn="l" rtl="0">
              <a:spcBef>
                <a:spcPts val="0"/>
              </a:spcBef>
              <a:spcAft>
                <a:spcPts val="0"/>
              </a:spcAft>
              <a:buNone/>
            </a:pPr>
            <a:endParaRPr dirty="0">
              <a:solidFill>
                <a:srgbClr val="88398A"/>
              </a:solidFill>
            </a:endParaRPr>
          </a:p>
        </p:txBody>
      </p:sp>
      <p:pic>
        <p:nvPicPr>
          <p:cNvPr id="323" name="Google Shape;323;p34"/>
          <p:cNvPicPr preferRelativeResize="0"/>
          <p:nvPr/>
        </p:nvPicPr>
        <p:blipFill>
          <a:blip r:embed="rId3">
            <a:alphaModFix/>
          </a:blip>
          <a:stretch>
            <a:fillRect/>
          </a:stretch>
        </p:blipFill>
        <p:spPr>
          <a:xfrm>
            <a:off x="6947381" y="361988"/>
            <a:ext cx="430749" cy="499273"/>
          </a:xfrm>
          <a:prstGeom prst="rect">
            <a:avLst/>
          </a:prstGeom>
          <a:noFill/>
          <a:ln>
            <a:noFill/>
          </a:ln>
        </p:spPr>
      </p:pic>
      <p:sp>
        <p:nvSpPr>
          <p:cNvPr id="324" name="Google Shape;324;p34"/>
          <p:cNvSpPr txBox="1"/>
          <p:nvPr/>
        </p:nvSpPr>
        <p:spPr>
          <a:xfrm>
            <a:off x="0" y="4857000"/>
            <a:ext cx="9144000" cy="286500"/>
          </a:xfrm>
          <a:prstGeom prst="rect">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Helvetica Neue"/>
                <a:ea typeface="Helvetica Neue"/>
                <a:cs typeface="Helvetica Neue"/>
                <a:sym typeface="Helvetica Neue"/>
              </a:rPr>
              <a:t>*Check Help &gt; Markdown quick reference and Help &gt; Cheatsheets &gt; R Markdown cheatsheet</a:t>
            </a:r>
            <a:endParaRPr b="1">
              <a:solidFill>
                <a:srgbClr val="FFFFFF"/>
              </a:solidFill>
              <a:latin typeface="Helvetica Neue"/>
              <a:ea typeface="Helvetica Neue"/>
              <a:cs typeface="Helvetica Neue"/>
              <a:sym typeface="Helvetica Neue"/>
            </a:endParaRPr>
          </a:p>
        </p:txBody>
      </p:sp>
      <p:sp>
        <p:nvSpPr>
          <p:cNvPr id="325" name="Google Shape;325;p34"/>
          <p:cNvSpPr txBox="1"/>
          <p:nvPr/>
        </p:nvSpPr>
        <p:spPr>
          <a:xfrm>
            <a:off x="680875" y="1163400"/>
            <a:ext cx="4028700" cy="28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sz="1800" b="1" i="1" dirty="0">
                <a:solidFill>
                  <a:srgbClr val="00FFFF"/>
                </a:solidFill>
                <a:latin typeface="Courier"/>
                <a:ea typeface="Courier"/>
                <a:cs typeface="Courier"/>
                <a:sym typeface="Courier"/>
              </a:rPr>
              <a:t>Crear un post con </a:t>
            </a:r>
          </a:p>
          <a:p>
            <a:pPr marL="0" lvl="0" indent="0" algn="l" rtl="0">
              <a:spcBef>
                <a:spcPts val="0"/>
              </a:spcBef>
              <a:spcAft>
                <a:spcPts val="0"/>
              </a:spcAft>
              <a:buClr>
                <a:schemeClr val="dk1"/>
              </a:buClr>
              <a:buSzPts val="1100"/>
              <a:buFont typeface="Arial"/>
              <a:buNone/>
            </a:pPr>
            <a:r>
              <a:rPr lang="es-ES" sz="1800" b="1" i="1" dirty="0">
                <a:solidFill>
                  <a:srgbClr val="00FFFF"/>
                </a:solidFill>
                <a:latin typeface="Courier"/>
                <a:ea typeface="Courier"/>
                <a:cs typeface="Courier"/>
                <a:sym typeface="Courier"/>
              </a:rPr>
              <a:t>- una cabecera</a:t>
            </a:r>
          </a:p>
          <a:p>
            <a:pPr marL="0" lvl="0" indent="0" algn="l" rtl="0">
              <a:spcBef>
                <a:spcPts val="0"/>
              </a:spcBef>
              <a:spcAft>
                <a:spcPts val="0"/>
              </a:spcAft>
              <a:buClr>
                <a:schemeClr val="dk1"/>
              </a:buClr>
              <a:buSzPts val="1100"/>
              <a:buFont typeface="Arial"/>
              <a:buNone/>
            </a:pPr>
            <a:r>
              <a:rPr lang="es-ES" sz="1800" b="1" i="1" dirty="0">
                <a:solidFill>
                  <a:srgbClr val="00FFFF"/>
                </a:solidFill>
                <a:latin typeface="Courier"/>
                <a:ea typeface="Courier"/>
                <a:cs typeface="Courier"/>
                <a:sym typeface="Courier"/>
              </a:rPr>
              <a:t>- una lista</a:t>
            </a:r>
          </a:p>
          <a:p>
            <a:pPr marL="0" lvl="0" indent="0" algn="l" rtl="0">
              <a:spcBef>
                <a:spcPts val="0"/>
              </a:spcBef>
              <a:spcAft>
                <a:spcPts val="0"/>
              </a:spcAft>
              <a:buClr>
                <a:schemeClr val="dk1"/>
              </a:buClr>
              <a:buSzPts val="1100"/>
              <a:buFont typeface="Arial"/>
              <a:buNone/>
            </a:pPr>
            <a:r>
              <a:rPr lang="es-ES" sz="1800" b="1" i="1" dirty="0">
                <a:solidFill>
                  <a:srgbClr val="00FFFF"/>
                </a:solidFill>
                <a:latin typeface="Courier"/>
                <a:ea typeface="Courier"/>
                <a:cs typeface="Courier"/>
                <a:sym typeface="Courier"/>
              </a:rPr>
              <a:t>- Texto en negrita o cursiva</a:t>
            </a:r>
          </a:p>
          <a:p>
            <a:pPr marL="0" lvl="0" indent="0" algn="l" rtl="0">
              <a:spcBef>
                <a:spcPts val="0"/>
              </a:spcBef>
              <a:spcAft>
                <a:spcPts val="0"/>
              </a:spcAft>
              <a:buClr>
                <a:schemeClr val="dk1"/>
              </a:buClr>
              <a:buSzPts val="1100"/>
              <a:buFont typeface="Arial"/>
              <a:buNone/>
            </a:pPr>
            <a:r>
              <a:rPr lang="es-ES" sz="1800" b="1" i="1" dirty="0">
                <a:solidFill>
                  <a:srgbClr val="00FFFF"/>
                </a:solidFill>
                <a:latin typeface="Courier"/>
                <a:ea typeface="Courier"/>
                <a:cs typeface="Courier"/>
                <a:sym typeface="Courier"/>
              </a:rPr>
              <a:t>- un enlace</a:t>
            </a:r>
          </a:p>
          <a:p>
            <a:pPr marL="0" lvl="0" indent="0" algn="l" rtl="0">
              <a:spcBef>
                <a:spcPts val="0"/>
              </a:spcBef>
              <a:spcAft>
                <a:spcPts val="0"/>
              </a:spcAft>
              <a:buClr>
                <a:schemeClr val="dk1"/>
              </a:buClr>
              <a:buSzPts val="1100"/>
              <a:buFont typeface="Arial"/>
              <a:buNone/>
            </a:pPr>
            <a:endParaRPr sz="1800" b="1" dirty="0">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 sz="1800" b="1" i="1" dirty="0">
                <a:solidFill>
                  <a:srgbClr val="00FFFF"/>
                </a:solidFill>
                <a:latin typeface="Courier"/>
                <a:ea typeface="Courier"/>
                <a:cs typeface="Courier"/>
                <a:sym typeface="Courier"/>
              </a:rPr>
              <a:t>## </a:t>
            </a:r>
            <a:r>
              <a:rPr lang="fr-BE" sz="1800" b="1" i="1" dirty="0">
                <a:solidFill>
                  <a:srgbClr val="00FFFF"/>
                </a:solidFill>
                <a:latin typeface="Courier"/>
                <a:ea typeface="Courier"/>
                <a:cs typeface="Courier"/>
                <a:sym typeface="Courier"/>
              </a:rPr>
              <a:t>Y/O</a:t>
            </a:r>
            <a:endParaRPr sz="1800" b="1" i="1" dirty="0">
              <a:solidFill>
                <a:srgbClr val="00FFF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 sz="1800" b="1" dirty="0">
                <a:solidFill>
                  <a:srgbClr val="FFFFFF"/>
                </a:solidFill>
                <a:latin typeface="Courier"/>
                <a:ea typeface="Courier"/>
                <a:cs typeface="Courier"/>
                <a:sym typeface="Courier"/>
              </a:rPr>
              <a:t>1. </a:t>
            </a:r>
            <a:r>
              <a:rPr lang="fr-BE" sz="1800" b="1" dirty="0">
                <a:solidFill>
                  <a:srgbClr val="FFFFFF"/>
                </a:solidFill>
                <a:latin typeface="Courier"/>
                <a:ea typeface="Courier"/>
                <a:cs typeface="Courier"/>
                <a:sym typeface="Courier"/>
              </a:rPr>
              <a:t>C</a:t>
            </a:r>
            <a:r>
              <a:rPr lang="en" sz="1800" b="1" dirty="0">
                <a:solidFill>
                  <a:srgbClr val="FFFFFF"/>
                </a:solidFill>
                <a:latin typeface="Courier"/>
                <a:ea typeface="Courier"/>
                <a:cs typeface="Courier"/>
                <a:sym typeface="Courier"/>
              </a:rPr>
              <a:t>ódigo R(formula)</a:t>
            </a:r>
            <a:endParaRPr sz="1800" b="1" dirty="0">
              <a:solidFill>
                <a:srgbClr val="FFFFF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 sz="1800" b="1" dirty="0">
                <a:solidFill>
                  <a:srgbClr val="FFFFFF"/>
                </a:solidFill>
                <a:latin typeface="Courier"/>
                <a:ea typeface="Courier"/>
                <a:cs typeface="Courier"/>
                <a:sym typeface="Courier"/>
              </a:rPr>
              <a:t>2. Código(resultado)</a:t>
            </a:r>
            <a:endParaRPr sz="1800" b="1" dirty="0">
              <a:solidFill>
                <a:srgbClr val="FFFFF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 sz="1800" b="1" dirty="0">
                <a:solidFill>
                  <a:srgbClr val="FFFFFF"/>
                </a:solidFill>
                <a:latin typeface="Courier"/>
                <a:ea typeface="Courier"/>
                <a:cs typeface="Courier"/>
                <a:sym typeface="Courier"/>
              </a:rPr>
              <a:t>3. a gráfico</a:t>
            </a:r>
            <a:endParaRPr sz="1800" b="1" dirty="0">
              <a:solidFill>
                <a:srgbClr val="FFFFFF"/>
              </a:solidFill>
              <a:latin typeface="Courier"/>
              <a:ea typeface="Courier"/>
              <a:cs typeface="Courier"/>
              <a:sym typeface="Courier"/>
            </a:endParaRPr>
          </a:p>
          <a:p>
            <a:pPr marL="0" lvl="0" indent="0" algn="l" rtl="0">
              <a:spcBef>
                <a:spcPts val="0"/>
              </a:spcBef>
              <a:spcAft>
                <a:spcPts val="0"/>
              </a:spcAft>
              <a:buNone/>
            </a:pPr>
            <a:endParaRPr dirty="0">
              <a:latin typeface="Helvetica Neue"/>
              <a:ea typeface="Helvetica Neue"/>
              <a:cs typeface="Helvetica Neue"/>
              <a:sym typeface="Helvetica Neue"/>
            </a:endParaRPr>
          </a:p>
        </p:txBody>
      </p:sp>
      <p:pic>
        <p:nvPicPr>
          <p:cNvPr id="326" name="Google Shape;326;p34"/>
          <p:cNvPicPr preferRelativeResize="0"/>
          <p:nvPr/>
        </p:nvPicPr>
        <p:blipFill rotWithShape="1">
          <a:blip r:embed="rId4">
            <a:alphaModFix/>
          </a:blip>
          <a:srcRect l="20580" t="9784" r="40793" b="10667"/>
          <a:stretch/>
        </p:blipFill>
        <p:spPr>
          <a:xfrm>
            <a:off x="5139875" y="1166100"/>
            <a:ext cx="2820749" cy="3265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ctrTitle" idx="4294967295"/>
          </p:nvPr>
        </p:nvSpPr>
        <p:spPr>
          <a:xfrm>
            <a:off x="2361750" y="1211750"/>
            <a:ext cx="36633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dirty="0">
                <a:solidFill>
                  <a:srgbClr val="88398A"/>
                </a:solidFill>
              </a:rPr>
              <a:t>Hola!</a:t>
            </a:r>
            <a:endParaRPr sz="9600" dirty="0">
              <a:solidFill>
                <a:srgbClr val="88398A"/>
              </a:solidFill>
            </a:endParaRPr>
          </a:p>
        </p:txBody>
      </p:sp>
      <p:sp>
        <p:nvSpPr>
          <p:cNvPr id="80" name="Google Shape;80;p16"/>
          <p:cNvSpPr txBox="1">
            <a:spLocks noGrp="1"/>
          </p:cNvSpPr>
          <p:nvPr>
            <p:ph type="subTitle" idx="4294967295"/>
          </p:nvPr>
        </p:nvSpPr>
        <p:spPr>
          <a:xfrm>
            <a:off x="2361750" y="2517700"/>
            <a:ext cx="5400600"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Soy </a:t>
            </a:r>
            <a:r>
              <a:rPr lang="en" sz="2400" dirty="0">
                <a:solidFill>
                  <a:srgbClr val="88398A"/>
                </a:solidFill>
              </a:rPr>
              <a:t>Aurore Paligot</a:t>
            </a:r>
            <a:r>
              <a:rPr lang="en" sz="2400" dirty="0"/>
              <a:t> y</a:t>
            </a:r>
            <a:endParaRPr sz="2400" dirty="0"/>
          </a:p>
          <a:p>
            <a:pPr marL="0" lvl="0" indent="0" algn="l" rtl="0">
              <a:spcBef>
                <a:spcPts val="600"/>
              </a:spcBef>
              <a:spcAft>
                <a:spcPts val="0"/>
              </a:spcAft>
              <a:buNone/>
            </a:pPr>
            <a:r>
              <a:rPr lang="fr-BE" sz="2400" dirty="0">
                <a:solidFill>
                  <a:srgbClr val="000000"/>
                </a:solidFill>
              </a:rPr>
              <a:t>c</a:t>
            </a:r>
            <a:r>
              <a:rPr lang="en" sz="2400" dirty="0">
                <a:solidFill>
                  <a:srgbClr val="000000"/>
                </a:solidFill>
              </a:rPr>
              <a:t>reo cosas con </a:t>
            </a:r>
            <a:r>
              <a:rPr lang="en" sz="2400" dirty="0">
                <a:solidFill>
                  <a:srgbClr val="88398A"/>
                </a:solidFill>
              </a:rPr>
              <a:t>datos</a:t>
            </a:r>
            <a:r>
              <a:rPr lang="en" sz="2400" dirty="0">
                <a:solidFill>
                  <a:srgbClr val="000000"/>
                </a:solidFill>
              </a:rPr>
              <a:t>.</a:t>
            </a:r>
            <a:endParaRPr sz="2400" dirty="0">
              <a:solidFill>
                <a:srgbClr val="000000"/>
              </a:solidFill>
            </a:endParaRPr>
          </a:p>
          <a:p>
            <a:pPr marL="0" lvl="0" indent="0" algn="l" rtl="0">
              <a:spcBef>
                <a:spcPts val="600"/>
              </a:spcBef>
              <a:spcAft>
                <a:spcPts val="0"/>
              </a:spcAft>
              <a:buNone/>
            </a:pPr>
            <a:r>
              <a:rPr lang="en" sz="2400" dirty="0"/>
              <a:t>Visita mi página web </a:t>
            </a:r>
            <a:r>
              <a:rPr lang="en" sz="2400" u="sng" dirty="0">
                <a:solidFill>
                  <a:srgbClr val="7030A0"/>
                </a:solidFill>
                <a:hlinkClick r:id="rId3">
                  <a:extLst>
                    <a:ext uri="{A12FA001-AC4F-418D-AE19-62706E023703}">
                      <ahyp:hlinkClr xmlns:ahyp="http://schemas.microsoft.com/office/drawing/2018/hyperlinkcolor" val="tx"/>
                    </a:ext>
                  </a:extLst>
                </a:hlinkClick>
              </a:rPr>
              <a:t>aquí</a:t>
            </a:r>
            <a:r>
              <a:rPr lang="en" sz="2400" dirty="0"/>
              <a:t>.</a:t>
            </a: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solidFill>
                <a:srgbClr val="000000"/>
              </a:solidFill>
            </a:endParaRPr>
          </a:p>
          <a:p>
            <a:pPr marL="0" lvl="0" indent="0" algn="l" rtl="0">
              <a:spcBef>
                <a:spcPts val="600"/>
              </a:spcBef>
              <a:spcAft>
                <a:spcPts val="0"/>
              </a:spcAft>
              <a:buNone/>
            </a:pPr>
            <a:r>
              <a:rPr lang="en" sz="2400" dirty="0">
                <a:solidFill>
                  <a:srgbClr val="000000"/>
                </a:solidFill>
              </a:rPr>
              <a:t> </a:t>
            </a:r>
            <a:endParaRPr sz="2400" dirty="0">
              <a:solidFill>
                <a:srgbClr val="000000"/>
              </a:solidFill>
              <a:highlight>
                <a:srgbClr val="FFFF00"/>
              </a:highlight>
            </a:endParaRPr>
          </a:p>
          <a:p>
            <a:pPr marL="0" lvl="0" indent="0" algn="l" rtl="0">
              <a:spcBef>
                <a:spcPts val="600"/>
              </a:spcBef>
              <a:spcAft>
                <a:spcPts val="0"/>
              </a:spcAft>
              <a:buNone/>
            </a:pPr>
            <a:endParaRPr dirty="0">
              <a:solidFill>
                <a:srgbClr val="000000"/>
              </a:solidFill>
            </a:endParaRPr>
          </a:p>
        </p:txBody>
      </p:sp>
      <p:pic>
        <p:nvPicPr>
          <p:cNvPr id="81" name="Google Shape;81;p16"/>
          <p:cNvPicPr preferRelativeResize="0"/>
          <p:nvPr/>
        </p:nvPicPr>
        <p:blipFill rotWithShape="1">
          <a:blip r:embed="rId4">
            <a:alphaModFix/>
          </a:blip>
          <a:srcRect l="12479" r="12479"/>
          <a:stretch/>
        </p:blipFill>
        <p:spPr>
          <a:xfrm>
            <a:off x="700001" y="1874860"/>
            <a:ext cx="1393800" cy="1393800"/>
          </a:xfrm>
          <a:prstGeom prst="ellipse">
            <a:avLst/>
          </a:prstGeom>
          <a:noFill/>
          <a:ln>
            <a:noFill/>
          </a:ln>
        </p:spPr>
      </p:pic>
      <p:pic>
        <p:nvPicPr>
          <p:cNvPr id="82" name="Google Shape;82;p16"/>
          <p:cNvPicPr preferRelativeResize="0"/>
          <p:nvPr/>
        </p:nvPicPr>
        <p:blipFill>
          <a:blip r:embed="rId5">
            <a:alphaModFix/>
          </a:blip>
          <a:stretch>
            <a:fillRect/>
          </a:stretch>
        </p:blipFill>
        <p:spPr>
          <a:xfrm>
            <a:off x="594600" y="3458374"/>
            <a:ext cx="417500" cy="323050"/>
          </a:xfrm>
          <a:prstGeom prst="rect">
            <a:avLst/>
          </a:prstGeom>
          <a:noFill/>
          <a:ln>
            <a:noFill/>
          </a:ln>
        </p:spPr>
      </p:pic>
      <p:pic>
        <p:nvPicPr>
          <p:cNvPr id="83" name="Google Shape;83;p16"/>
          <p:cNvPicPr preferRelativeResize="0"/>
          <p:nvPr/>
        </p:nvPicPr>
        <p:blipFill>
          <a:blip r:embed="rId6">
            <a:alphaModFix/>
          </a:blip>
          <a:stretch>
            <a:fillRect/>
          </a:stretch>
        </p:blipFill>
        <p:spPr>
          <a:xfrm>
            <a:off x="1181850" y="3459887"/>
            <a:ext cx="394716" cy="320040"/>
          </a:xfrm>
          <a:prstGeom prst="rect">
            <a:avLst/>
          </a:prstGeom>
          <a:noFill/>
          <a:ln>
            <a:noFill/>
          </a:ln>
        </p:spPr>
      </p:pic>
      <p:pic>
        <p:nvPicPr>
          <p:cNvPr id="84" name="Google Shape;84;p16"/>
          <p:cNvPicPr preferRelativeResize="0"/>
          <p:nvPr/>
        </p:nvPicPr>
        <p:blipFill>
          <a:blip r:embed="rId7">
            <a:alphaModFix/>
          </a:blip>
          <a:stretch>
            <a:fillRect/>
          </a:stretch>
        </p:blipFill>
        <p:spPr>
          <a:xfrm>
            <a:off x="1746325" y="3446157"/>
            <a:ext cx="347473" cy="3474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330"/>
        <p:cNvGrpSpPr/>
        <p:nvPr/>
      </p:nvGrpSpPr>
      <p:grpSpPr>
        <a:xfrm>
          <a:off x="0" y="0"/>
          <a:ext cx="0" cy="0"/>
          <a:chOff x="0" y="0"/>
          <a:chExt cx="0" cy="0"/>
        </a:xfrm>
      </p:grpSpPr>
      <p:sp>
        <p:nvSpPr>
          <p:cNvPr id="331" name="Google Shape;331;p35"/>
          <p:cNvSpPr txBox="1">
            <a:spLocks noGrp="1"/>
          </p:cNvSpPr>
          <p:nvPr>
            <p:ph type="title"/>
          </p:nvPr>
        </p:nvSpPr>
        <p:spPr>
          <a:xfrm>
            <a:off x="692025" y="422500"/>
            <a:ext cx="720270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Paso 4: </a:t>
            </a:r>
            <a:r>
              <a:rPr lang="fr-BE" dirty="0">
                <a:solidFill>
                  <a:srgbClr val="FFFFFF"/>
                </a:solidFill>
              </a:rPr>
              <a:t>Explora </a:t>
            </a:r>
            <a:r>
              <a:rPr lang="fr-BE" dirty="0" err="1">
                <a:solidFill>
                  <a:srgbClr val="FFFFFF"/>
                </a:solidFill>
              </a:rPr>
              <a:t>otras</a:t>
            </a:r>
            <a:r>
              <a:rPr lang="fr-BE" dirty="0">
                <a:solidFill>
                  <a:srgbClr val="FFFFFF"/>
                </a:solidFill>
              </a:rPr>
              <a:t> </a:t>
            </a:r>
            <a:r>
              <a:rPr lang="fr-BE" dirty="0" err="1">
                <a:solidFill>
                  <a:srgbClr val="FFFFFF"/>
                </a:solidFill>
              </a:rPr>
              <a:t>opciones</a:t>
            </a:r>
            <a:r>
              <a:rPr lang="fr-BE" dirty="0">
                <a:solidFill>
                  <a:srgbClr val="FFFFFF"/>
                </a:solidFill>
              </a:rPr>
              <a:t> </a:t>
            </a:r>
            <a:endParaRPr dirty="0">
              <a:solidFill>
                <a:srgbClr val="88398A"/>
              </a:solidFill>
            </a:endParaRPr>
          </a:p>
        </p:txBody>
      </p:sp>
      <p:sp>
        <p:nvSpPr>
          <p:cNvPr id="332" name="Google Shape;332;p35"/>
          <p:cNvSpPr txBox="1"/>
          <p:nvPr/>
        </p:nvSpPr>
        <p:spPr>
          <a:xfrm>
            <a:off x="745950" y="952039"/>
            <a:ext cx="7652100" cy="3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i="1" dirty="0">
                <a:solidFill>
                  <a:srgbClr val="00FFFF"/>
                </a:solidFill>
                <a:latin typeface="Courier"/>
                <a:ea typeface="Courier"/>
                <a:cs typeface="Courier"/>
                <a:sym typeface="Courier"/>
              </a:rPr>
              <a:t># El addin </a:t>
            </a:r>
            <a:r>
              <a:rPr lang="en" sz="2200" b="1" i="1" dirty="0">
                <a:solidFill>
                  <a:srgbClr val="FFFF00"/>
                </a:solidFill>
                <a:latin typeface="Courier"/>
                <a:ea typeface="Courier"/>
                <a:cs typeface="Courier"/>
                <a:sym typeface="Courier"/>
              </a:rPr>
              <a:t>Insert image</a:t>
            </a:r>
            <a:r>
              <a:rPr lang="en" sz="2200" b="1" i="1" dirty="0">
                <a:solidFill>
                  <a:srgbClr val="00FFFF"/>
                </a:solidFill>
                <a:latin typeface="Courier"/>
                <a:ea typeface="Courier"/>
                <a:cs typeface="Courier"/>
                <a:sym typeface="Courier"/>
              </a:rPr>
              <a:t> </a:t>
            </a:r>
            <a:r>
              <a:rPr lang="es-ES" sz="2200" b="1" i="1" dirty="0">
                <a:solidFill>
                  <a:srgbClr val="00FFFF"/>
                </a:solidFill>
                <a:latin typeface="Courier"/>
                <a:ea typeface="Courier"/>
                <a:cs typeface="Courier"/>
                <a:sym typeface="Courier"/>
              </a:rPr>
              <a:t>almacena tu imagen en la carpeta </a:t>
            </a:r>
            <a:r>
              <a:rPr lang="en" sz="2200" b="1" i="1" dirty="0">
                <a:solidFill>
                  <a:srgbClr val="FFFF00"/>
                </a:solidFill>
                <a:latin typeface="Courier"/>
                <a:ea typeface="Courier"/>
                <a:cs typeface="Courier"/>
                <a:sym typeface="Courier"/>
              </a:rPr>
              <a:t>/static</a:t>
            </a:r>
            <a:endParaRPr sz="2200" b="1" i="1" dirty="0">
              <a:solidFill>
                <a:srgbClr val="00FFFF"/>
              </a:solidFill>
              <a:latin typeface="Courier"/>
              <a:ea typeface="Courier"/>
              <a:cs typeface="Courier"/>
              <a:sym typeface="Courier"/>
            </a:endParaRPr>
          </a:p>
          <a:p>
            <a:pPr marL="0" lvl="0" indent="0" algn="l" rtl="0">
              <a:spcBef>
                <a:spcPts val="0"/>
              </a:spcBef>
              <a:spcAft>
                <a:spcPts val="0"/>
              </a:spcAft>
              <a:buNone/>
            </a:pPr>
            <a:endParaRPr sz="22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2200" b="1" i="1" dirty="0">
                <a:solidFill>
                  <a:srgbClr val="00FFFF"/>
                </a:solidFill>
                <a:latin typeface="Courier"/>
                <a:ea typeface="Courier"/>
                <a:cs typeface="Courier"/>
                <a:sym typeface="Courier"/>
              </a:rPr>
              <a:t># </a:t>
            </a:r>
            <a:r>
              <a:rPr lang="es-ES" sz="2200" b="1" i="1" dirty="0">
                <a:solidFill>
                  <a:srgbClr val="00FFFF"/>
                </a:solidFill>
                <a:latin typeface="Courier"/>
                <a:ea typeface="Courier"/>
                <a:cs typeface="Courier"/>
                <a:sym typeface="Courier"/>
              </a:rPr>
              <a:t>Añade etiquetas con el </a:t>
            </a:r>
            <a:r>
              <a:rPr lang="en" sz="2200" b="1" i="1" dirty="0">
                <a:solidFill>
                  <a:srgbClr val="00FFFF"/>
                </a:solidFill>
                <a:latin typeface="Courier"/>
                <a:ea typeface="Courier"/>
                <a:cs typeface="Courier"/>
                <a:sym typeface="Courier"/>
              </a:rPr>
              <a:t>addin  </a:t>
            </a:r>
            <a:r>
              <a:rPr lang="en" sz="2200" b="1" i="1" dirty="0">
                <a:solidFill>
                  <a:srgbClr val="FFFF00"/>
                </a:solidFill>
                <a:latin typeface="Courier"/>
                <a:ea typeface="Courier"/>
                <a:cs typeface="Courier"/>
                <a:sym typeface="Courier"/>
              </a:rPr>
              <a:t>update metadata</a:t>
            </a:r>
            <a:r>
              <a:rPr lang="en" sz="2200" b="1" i="1" dirty="0">
                <a:solidFill>
                  <a:srgbClr val="00FFFF"/>
                </a:solidFill>
                <a:latin typeface="Courier"/>
                <a:ea typeface="Courier"/>
                <a:cs typeface="Courier"/>
                <a:sym typeface="Courier"/>
              </a:rPr>
              <a:t> addin </a:t>
            </a:r>
            <a:endParaRPr sz="2200" b="1" i="1" dirty="0">
              <a:solidFill>
                <a:srgbClr val="00FFFF"/>
              </a:solidFill>
              <a:latin typeface="Courier"/>
              <a:ea typeface="Courier"/>
              <a:cs typeface="Courier"/>
              <a:sym typeface="Courier"/>
            </a:endParaRPr>
          </a:p>
          <a:p>
            <a:pPr marL="0" lvl="0" indent="0" algn="l" rtl="0">
              <a:spcBef>
                <a:spcPts val="0"/>
              </a:spcBef>
              <a:spcAft>
                <a:spcPts val="0"/>
              </a:spcAft>
              <a:buNone/>
            </a:pPr>
            <a:endParaRPr sz="22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2200" b="1" i="1" dirty="0">
                <a:solidFill>
                  <a:srgbClr val="00FFFF"/>
                </a:solidFill>
                <a:latin typeface="Courier"/>
                <a:ea typeface="Courier"/>
                <a:cs typeface="Courier"/>
                <a:sym typeface="Courier"/>
              </a:rPr>
              <a:t># </a:t>
            </a:r>
            <a:r>
              <a:rPr lang="es-ES" sz="2200" b="1" i="1" dirty="0">
                <a:solidFill>
                  <a:srgbClr val="00FFFF"/>
                </a:solidFill>
                <a:latin typeface="Courier"/>
                <a:ea typeface="Courier"/>
                <a:cs typeface="Courier"/>
                <a:sym typeface="Courier"/>
              </a:rPr>
              <a:t>Oculta una entrada cambiando su extensión</a:t>
            </a:r>
            <a:endParaRPr sz="2200" b="1" i="1" dirty="0">
              <a:solidFill>
                <a:srgbClr val="00FFF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 sz="2200" b="1" i="1" dirty="0">
                <a:solidFill>
                  <a:srgbClr val="00FFFF"/>
                </a:solidFill>
                <a:latin typeface="Courier"/>
                <a:ea typeface="Courier"/>
                <a:cs typeface="Courier"/>
                <a:sym typeface="Courier"/>
              </a:rPr>
              <a:t># ex..</a:t>
            </a:r>
            <a:r>
              <a:rPr lang="en" sz="2200" b="1" i="1" dirty="0">
                <a:solidFill>
                  <a:srgbClr val="FFFF00"/>
                </a:solidFill>
                <a:latin typeface="Courier"/>
                <a:ea typeface="Courier"/>
                <a:cs typeface="Courier"/>
                <a:sym typeface="Courier"/>
              </a:rPr>
              <a:t>Rmd</a:t>
            </a:r>
            <a:r>
              <a:rPr lang="en" sz="2200" b="1" i="1" dirty="0">
                <a:solidFill>
                  <a:srgbClr val="00FFFF"/>
                </a:solidFill>
                <a:latin typeface="Courier"/>
                <a:ea typeface="Courier"/>
                <a:cs typeface="Courier"/>
                <a:sym typeface="Courier"/>
              </a:rPr>
              <a:t> =&gt; .</a:t>
            </a:r>
            <a:r>
              <a:rPr lang="en" sz="2200" b="1" i="1" dirty="0">
                <a:solidFill>
                  <a:srgbClr val="FFFF00"/>
                </a:solidFill>
                <a:latin typeface="Courier"/>
                <a:ea typeface="Courier"/>
                <a:cs typeface="Courier"/>
                <a:sym typeface="Courier"/>
              </a:rPr>
              <a:t>Rmkd</a:t>
            </a:r>
            <a:endParaRPr sz="2200" b="1" i="1" dirty="0">
              <a:solidFill>
                <a:srgbClr val="FFFF00"/>
              </a:solidFill>
              <a:latin typeface="Courier"/>
              <a:ea typeface="Courier"/>
              <a:cs typeface="Courier"/>
              <a:sym typeface="Courier"/>
            </a:endParaRPr>
          </a:p>
        </p:txBody>
      </p:sp>
      <p:sp>
        <p:nvSpPr>
          <p:cNvPr id="333" name="Google Shape;333;p35"/>
          <p:cNvSpPr txBox="1"/>
          <p:nvPr/>
        </p:nvSpPr>
        <p:spPr>
          <a:xfrm>
            <a:off x="7473125" y="33700"/>
            <a:ext cx="1576200" cy="801000"/>
          </a:xfrm>
          <a:prstGeom prst="rect">
            <a:avLst/>
          </a:prstGeom>
          <a:solidFill>
            <a:srgbClr val="88398A"/>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337"/>
        <p:cNvGrpSpPr/>
        <p:nvPr/>
      </p:nvGrpSpPr>
      <p:grpSpPr>
        <a:xfrm>
          <a:off x="0" y="0"/>
          <a:ext cx="0" cy="0"/>
          <a:chOff x="0" y="0"/>
          <a:chExt cx="0" cy="0"/>
        </a:xfrm>
      </p:grpSpPr>
      <p:sp>
        <p:nvSpPr>
          <p:cNvPr id="338" name="Google Shape;338;p36"/>
          <p:cNvSpPr txBox="1">
            <a:spLocks noGrp="1"/>
          </p:cNvSpPr>
          <p:nvPr>
            <p:ph type="title"/>
          </p:nvPr>
        </p:nvSpPr>
        <p:spPr>
          <a:xfrm>
            <a:off x="567275" y="279575"/>
            <a:ext cx="794760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rPr>
              <a:t># Paso 5 : </a:t>
            </a:r>
            <a:r>
              <a:rPr lang="fr-BE" dirty="0" err="1">
                <a:solidFill>
                  <a:srgbClr val="FFFFFF"/>
                </a:solidFill>
              </a:rPr>
              <a:t>Actualizar</a:t>
            </a:r>
            <a:r>
              <a:rPr lang="fr-BE" dirty="0">
                <a:solidFill>
                  <a:srgbClr val="FFFFFF"/>
                </a:solidFill>
              </a:rPr>
              <a:t> el </a:t>
            </a:r>
            <a:r>
              <a:rPr lang="fr-BE" dirty="0" err="1">
                <a:solidFill>
                  <a:srgbClr val="FFFFFF"/>
                </a:solidFill>
              </a:rPr>
              <a:t>archivo</a:t>
            </a:r>
            <a:r>
              <a:rPr lang="fr-BE" dirty="0">
                <a:solidFill>
                  <a:srgbClr val="FFFFFF"/>
                </a:solidFill>
              </a:rPr>
              <a:t> </a:t>
            </a:r>
            <a:r>
              <a:rPr lang="en" dirty="0">
                <a:solidFill>
                  <a:srgbClr val="FFFFFF"/>
                </a:solidFill>
              </a:rPr>
              <a:t>config.toml</a:t>
            </a:r>
            <a:endParaRPr dirty="0">
              <a:solidFill>
                <a:srgbClr val="88398A"/>
              </a:solidFill>
            </a:endParaRPr>
          </a:p>
        </p:txBody>
      </p:sp>
      <p:pic>
        <p:nvPicPr>
          <p:cNvPr id="339" name="Google Shape;339;p36"/>
          <p:cNvPicPr preferRelativeResize="0"/>
          <p:nvPr/>
        </p:nvPicPr>
        <p:blipFill rotWithShape="1">
          <a:blip r:embed="rId3">
            <a:alphaModFix/>
          </a:blip>
          <a:srcRect l="4370" t="16298" r="44397" b="21892"/>
          <a:stretch/>
        </p:blipFill>
        <p:spPr>
          <a:xfrm>
            <a:off x="567275" y="1247850"/>
            <a:ext cx="4889699" cy="3316800"/>
          </a:xfrm>
          <a:prstGeom prst="rect">
            <a:avLst/>
          </a:prstGeom>
          <a:noFill/>
          <a:ln>
            <a:noFill/>
          </a:ln>
        </p:spPr>
      </p:pic>
      <p:sp>
        <p:nvSpPr>
          <p:cNvPr id="340" name="Google Shape;340;p36"/>
          <p:cNvSpPr txBox="1"/>
          <p:nvPr/>
        </p:nvSpPr>
        <p:spPr>
          <a:xfrm>
            <a:off x="5456975" y="1247875"/>
            <a:ext cx="3171600" cy="3316800"/>
          </a:xfrm>
          <a:prstGeom prst="rect">
            <a:avLst/>
          </a:prstGeom>
          <a:solidFill>
            <a:srgbClr val="88398A"/>
          </a:solidFill>
          <a:ln w="9525" cap="flat" cmpd="sng">
            <a:solidFill>
              <a:srgbClr val="EAD1D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b="1" i="1" dirty="0">
                <a:solidFill>
                  <a:srgbClr val="00FFFF"/>
                </a:solidFill>
                <a:latin typeface="Courier"/>
                <a:ea typeface="Courier"/>
                <a:cs typeface="Courier"/>
                <a:sym typeface="Courier"/>
              </a:rPr>
              <a:t>#</a:t>
            </a:r>
            <a:r>
              <a:rPr lang="es-ES" sz="1600" b="1" i="1" dirty="0">
                <a:solidFill>
                  <a:srgbClr val="00FFFF"/>
                </a:solidFill>
                <a:latin typeface="Courier"/>
                <a:ea typeface="Courier"/>
                <a:cs typeface="Courier"/>
                <a:sym typeface="Courier"/>
              </a:rPr>
              <a:t>Cambia el </a:t>
            </a:r>
            <a:r>
              <a:rPr lang="es-ES" sz="1600" b="1" i="1" dirty="0">
                <a:solidFill>
                  <a:srgbClr val="FFFF00"/>
                </a:solidFill>
                <a:latin typeface="Courier"/>
                <a:ea typeface="Courier"/>
                <a:cs typeface="Courier"/>
                <a:sym typeface="Courier"/>
              </a:rPr>
              <a:t>título</a:t>
            </a:r>
            <a:r>
              <a:rPr lang="es-ES" sz="1600" b="1" i="1" dirty="0">
                <a:solidFill>
                  <a:srgbClr val="00FFFF"/>
                </a:solidFill>
                <a:latin typeface="Courier"/>
                <a:ea typeface="Courier"/>
                <a:cs typeface="Courier"/>
                <a:sym typeface="Courier"/>
              </a:rPr>
              <a:t> y la </a:t>
            </a:r>
            <a:r>
              <a:rPr lang="es-ES" sz="1600" b="1" i="1" dirty="0">
                <a:solidFill>
                  <a:srgbClr val="FFFF00"/>
                </a:solidFill>
                <a:latin typeface="Courier"/>
                <a:ea typeface="Courier"/>
                <a:cs typeface="Courier"/>
                <a:sym typeface="Courier"/>
              </a:rPr>
              <a:t>descripción</a:t>
            </a:r>
            <a:r>
              <a:rPr lang="es-ES" sz="1600" b="1" i="1" dirty="0">
                <a:solidFill>
                  <a:srgbClr val="00FFFF"/>
                </a:solidFill>
                <a:latin typeface="Courier"/>
                <a:ea typeface="Courier"/>
                <a:cs typeface="Courier"/>
                <a:sym typeface="Courier"/>
              </a:rPr>
              <a:t> de tu página web</a:t>
            </a:r>
          </a:p>
          <a:p>
            <a:pPr marL="0" lvl="0" indent="0" algn="l" rtl="0">
              <a:spcBef>
                <a:spcPts val="0"/>
              </a:spcBef>
              <a:spcAft>
                <a:spcPts val="0"/>
              </a:spcAft>
              <a:buNone/>
            </a:pPr>
            <a:endParaRPr sz="16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1600" b="1" i="1" dirty="0">
                <a:solidFill>
                  <a:srgbClr val="00FFFF"/>
                </a:solidFill>
                <a:latin typeface="Courier"/>
                <a:ea typeface="Courier"/>
                <a:cs typeface="Courier"/>
                <a:sym typeface="Courier"/>
              </a:rPr>
              <a:t>#</a:t>
            </a:r>
            <a:r>
              <a:rPr lang="es-ES" sz="1600" b="1" i="1" dirty="0">
                <a:solidFill>
                  <a:srgbClr val="00FFFF"/>
                </a:solidFill>
                <a:latin typeface="Courier"/>
                <a:ea typeface="Courier"/>
                <a:cs typeface="Courier"/>
                <a:sym typeface="Courier"/>
              </a:rPr>
              <a:t>Cambie las </a:t>
            </a:r>
            <a:r>
              <a:rPr lang="es-ES" sz="1600" b="1" i="1" dirty="0">
                <a:solidFill>
                  <a:srgbClr val="FFFF00"/>
                </a:solidFill>
                <a:latin typeface="Courier"/>
                <a:ea typeface="Courier"/>
                <a:cs typeface="Courier"/>
                <a:sym typeface="Courier"/>
              </a:rPr>
              <a:t>direcciones</a:t>
            </a:r>
            <a:r>
              <a:rPr lang="es-ES" sz="1600" b="1" i="1" dirty="0">
                <a:solidFill>
                  <a:srgbClr val="00FFFF"/>
                </a:solidFill>
                <a:latin typeface="Courier"/>
                <a:ea typeface="Courier"/>
                <a:cs typeface="Courier"/>
                <a:sym typeface="Courier"/>
              </a:rPr>
              <a:t> de tus cuentas en los medios sociales</a:t>
            </a:r>
            <a:endParaRPr sz="1600" b="1" i="1" dirty="0">
              <a:solidFill>
                <a:srgbClr val="00FFFF"/>
              </a:solidFill>
              <a:latin typeface="Courier"/>
              <a:ea typeface="Courier"/>
              <a:cs typeface="Courier"/>
              <a:sym typeface="Courier"/>
            </a:endParaRPr>
          </a:p>
          <a:p>
            <a:pPr marL="0" lvl="0" indent="0" algn="l" rtl="0">
              <a:spcBef>
                <a:spcPts val="0"/>
              </a:spcBef>
              <a:spcAft>
                <a:spcPts val="0"/>
              </a:spcAft>
              <a:buNone/>
            </a:pPr>
            <a:endParaRPr sz="16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1600" b="1" i="1" dirty="0">
                <a:solidFill>
                  <a:srgbClr val="00FFFF"/>
                </a:solidFill>
                <a:latin typeface="Courier"/>
                <a:ea typeface="Courier"/>
                <a:cs typeface="Courier"/>
                <a:sym typeface="Courier"/>
              </a:rPr>
              <a:t>#</a:t>
            </a:r>
            <a:r>
              <a:rPr lang="es-ES" sz="1600" b="1" i="1" dirty="0">
                <a:solidFill>
                  <a:srgbClr val="00FFFF"/>
                </a:solidFill>
                <a:latin typeface="Courier"/>
                <a:ea typeface="Courier"/>
                <a:cs typeface="Courier"/>
                <a:sym typeface="Courier"/>
              </a:rPr>
              <a:t>Añade una nueva sección de </a:t>
            </a:r>
            <a:r>
              <a:rPr lang="es-ES" sz="1600" b="1" i="1" dirty="0">
                <a:solidFill>
                  <a:srgbClr val="FFFF00"/>
                </a:solidFill>
                <a:latin typeface="Courier"/>
                <a:ea typeface="Courier"/>
                <a:cs typeface="Courier"/>
                <a:sym typeface="Courier"/>
              </a:rPr>
              <a:t>Medios Sociales</a:t>
            </a:r>
          </a:p>
          <a:p>
            <a:pPr marL="0" lvl="0" indent="0" algn="l" rtl="0">
              <a:spcBef>
                <a:spcPts val="0"/>
              </a:spcBef>
              <a:spcAft>
                <a:spcPts val="0"/>
              </a:spcAft>
              <a:buNone/>
            </a:pPr>
            <a:endParaRPr sz="1600" b="1" i="1" dirty="0">
              <a:solidFill>
                <a:srgbClr val="FFFF00"/>
              </a:solidFill>
              <a:latin typeface="Courier"/>
              <a:ea typeface="Courier"/>
              <a:cs typeface="Courier"/>
              <a:sym typeface="Courier"/>
            </a:endParaRPr>
          </a:p>
          <a:p>
            <a:pPr marL="0" lvl="0" indent="0" algn="l" rtl="0">
              <a:spcBef>
                <a:spcPts val="0"/>
              </a:spcBef>
              <a:spcAft>
                <a:spcPts val="0"/>
              </a:spcAft>
              <a:buNone/>
            </a:pPr>
            <a:r>
              <a:rPr lang="en" sz="1600" b="1" i="1" dirty="0">
                <a:solidFill>
                  <a:srgbClr val="00FFFF"/>
                </a:solidFill>
                <a:latin typeface="Courier"/>
                <a:ea typeface="Courier"/>
                <a:cs typeface="Courier"/>
                <a:sym typeface="Courier"/>
              </a:rPr>
              <a:t>#</a:t>
            </a:r>
            <a:r>
              <a:rPr lang="fr-BE" sz="1600" b="1" i="1" dirty="0" err="1">
                <a:solidFill>
                  <a:srgbClr val="FFFF00"/>
                </a:solidFill>
                <a:latin typeface="Courier"/>
                <a:ea typeface="Courier"/>
                <a:cs typeface="Courier"/>
                <a:sym typeface="Courier"/>
              </a:rPr>
              <a:t>oculta</a:t>
            </a:r>
            <a:r>
              <a:rPr lang="fr-BE" sz="1600" b="1" i="1" dirty="0">
                <a:solidFill>
                  <a:srgbClr val="FFFF00"/>
                </a:solidFill>
                <a:latin typeface="Courier"/>
                <a:ea typeface="Courier"/>
                <a:cs typeface="Courier"/>
                <a:sym typeface="Courier"/>
              </a:rPr>
              <a:t> </a:t>
            </a:r>
            <a:r>
              <a:rPr lang="fr-BE" sz="1600" b="1" i="1" dirty="0" err="1">
                <a:solidFill>
                  <a:srgbClr val="FFFF00"/>
                </a:solidFill>
                <a:latin typeface="Courier"/>
                <a:ea typeface="Courier"/>
                <a:cs typeface="Courier"/>
                <a:sym typeface="Courier"/>
              </a:rPr>
              <a:t>una</a:t>
            </a:r>
            <a:r>
              <a:rPr lang="fr-BE" sz="1600" b="1" i="1" dirty="0">
                <a:solidFill>
                  <a:srgbClr val="FFFF00"/>
                </a:solidFill>
                <a:latin typeface="Courier"/>
                <a:ea typeface="Courier"/>
                <a:cs typeface="Courier"/>
                <a:sym typeface="Courier"/>
              </a:rPr>
              <a:t> </a:t>
            </a:r>
            <a:r>
              <a:rPr lang="fr-BE" sz="1600" b="1" i="1" dirty="0" err="1">
                <a:solidFill>
                  <a:srgbClr val="FFFF00"/>
                </a:solidFill>
                <a:latin typeface="Courier"/>
                <a:ea typeface="Courier"/>
                <a:cs typeface="Courier"/>
                <a:sym typeface="Courier"/>
              </a:rPr>
              <a:t>sección</a:t>
            </a:r>
            <a:endParaRPr lang="fr-BE" sz="1600" b="1" i="1" dirty="0">
              <a:solidFill>
                <a:srgbClr val="FFFF00"/>
              </a:solidFill>
              <a:latin typeface="Courier"/>
              <a:ea typeface="Courier"/>
              <a:cs typeface="Courier"/>
              <a:sym typeface="Courier"/>
            </a:endParaRPr>
          </a:p>
          <a:p>
            <a:pPr marL="0" lvl="0" indent="0" algn="l" rtl="0">
              <a:spcBef>
                <a:spcPts val="0"/>
              </a:spcBef>
              <a:spcAft>
                <a:spcPts val="0"/>
              </a:spcAft>
              <a:buNone/>
            </a:pPr>
            <a:endParaRPr sz="16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1600" b="1" i="1" dirty="0">
                <a:solidFill>
                  <a:srgbClr val="00FFFF"/>
                </a:solidFill>
                <a:latin typeface="Courier"/>
                <a:ea typeface="Courier"/>
                <a:cs typeface="Courier"/>
                <a:sym typeface="Courier"/>
              </a:rPr>
              <a:t>#Cambia el </a:t>
            </a:r>
            <a:r>
              <a:rPr lang="en" sz="1600" b="1" i="1" dirty="0">
                <a:solidFill>
                  <a:srgbClr val="FFFF00"/>
                </a:solidFill>
                <a:latin typeface="Courier"/>
                <a:ea typeface="Courier"/>
                <a:cs typeface="Courier"/>
                <a:sym typeface="Courier"/>
              </a:rPr>
              <a:t>logo</a:t>
            </a:r>
            <a:endParaRPr sz="1600" b="1" i="1" dirty="0">
              <a:solidFill>
                <a:srgbClr val="FFFF00"/>
              </a:solidFill>
              <a:latin typeface="Courier"/>
              <a:ea typeface="Courier"/>
              <a:cs typeface="Courier"/>
              <a:sym typeface="Courier"/>
            </a:endParaRPr>
          </a:p>
          <a:p>
            <a:pPr marL="0" lvl="0" indent="0" algn="l" rtl="0">
              <a:spcBef>
                <a:spcPts val="0"/>
              </a:spcBef>
              <a:spcAft>
                <a:spcPts val="0"/>
              </a:spcAft>
              <a:buNone/>
            </a:pPr>
            <a:endParaRPr sz="1600" dirty="0">
              <a:solidFill>
                <a:srgbClr val="88398A"/>
              </a:solidFill>
              <a:latin typeface="Helvetica Neue"/>
              <a:ea typeface="Helvetica Neue"/>
              <a:cs typeface="Helvetica Neue"/>
              <a:sym typeface="Helvetica Neue"/>
            </a:endParaRP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cxnSp>
        <p:nvCxnSpPr>
          <p:cNvPr id="341" name="Google Shape;341;p36"/>
          <p:cNvCxnSpPr/>
          <p:nvPr/>
        </p:nvCxnSpPr>
        <p:spPr>
          <a:xfrm rot="10800000">
            <a:off x="2549775" y="1659800"/>
            <a:ext cx="456600" cy="0"/>
          </a:xfrm>
          <a:prstGeom prst="straightConnector1">
            <a:avLst/>
          </a:prstGeom>
          <a:noFill/>
          <a:ln w="19050" cap="flat" cmpd="sng">
            <a:solidFill>
              <a:srgbClr val="FFFF00"/>
            </a:solidFill>
            <a:prstDash val="solid"/>
            <a:round/>
            <a:headEnd type="none" w="med" len="med"/>
            <a:tailEnd type="triangle" w="med" len="med"/>
          </a:ln>
        </p:spPr>
      </p:cxnSp>
      <p:cxnSp>
        <p:nvCxnSpPr>
          <p:cNvPr id="342" name="Google Shape;342;p36"/>
          <p:cNvCxnSpPr/>
          <p:nvPr/>
        </p:nvCxnSpPr>
        <p:spPr>
          <a:xfrm rot="10800000">
            <a:off x="4343700" y="3693675"/>
            <a:ext cx="456600" cy="0"/>
          </a:xfrm>
          <a:prstGeom prst="straightConnector1">
            <a:avLst/>
          </a:prstGeom>
          <a:noFill/>
          <a:ln w="19050" cap="flat" cmpd="sng">
            <a:solidFill>
              <a:srgbClr val="FFFF00"/>
            </a:solidFill>
            <a:prstDash val="solid"/>
            <a:round/>
            <a:headEnd type="none" w="med" len="med"/>
            <a:tailEnd type="triangle" w="med" len="med"/>
          </a:ln>
        </p:spPr>
      </p:cxnSp>
      <p:cxnSp>
        <p:nvCxnSpPr>
          <p:cNvPr id="343" name="Google Shape;343;p36"/>
          <p:cNvCxnSpPr/>
          <p:nvPr/>
        </p:nvCxnSpPr>
        <p:spPr>
          <a:xfrm rot="10800000">
            <a:off x="3705650" y="4102125"/>
            <a:ext cx="456600" cy="0"/>
          </a:xfrm>
          <a:prstGeom prst="straightConnector1">
            <a:avLst/>
          </a:prstGeom>
          <a:noFill/>
          <a:ln w="19050" cap="flat" cmpd="sng">
            <a:solidFill>
              <a:srgbClr val="FFFF00"/>
            </a:solidFill>
            <a:prstDash val="solid"/>
            <a:round/>
            <a:headEnd type="none" w="med" len="med"/>
            <a:tailEnd type="triangle" w="med" len="med"/>
          </a:ln>
        </p:spPr>
      </p:cxnSp>
      <p:sp>
        <p:nvSpPr>
          <p:cNvPr id="344" name="Google Shape;344;p36"/>
          <p:cNvSpPr/>
          <p:nvPr/>
        </p:nvSpPr>
        <p:spPr>
          <a:xfrm>
            <a:off x="2817100" y="2439125"/>
            <a:ext cx="801600" cy="411900"/>
          </a:xfrm>
          <a:prstGeom prst="ellipse">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7"/>
          <p:cNvPicPr preferRelativeResize="0"/>
          <p:nvPr/>
        </p:nvPicPr>
        <p:blipFill rotWithShape="1">
          <a:blip r:embed="rId3">
            <a:alphaModFix amt="73000"/>
          </a:blip>
          <a:srcRect l="680" r="690"/>
          <a:stretch/>
        </p:blipFill>
        <p:spPr>
          <a:xfrm>
            <a:off x="65450" y="-17837"/>
            <a:ext cx="7690102" cy="5210024"/>
          </a:xfrm>
          <a:prstGeom prst="rect">
            <a:avLst/>
          </a:prstGeom>
          <a:noFill/>
          <a:ln>
            <a:noFill/>
          </a:ln>
        </p:spPr>
      </p:pic>
      <p:sp>
        <p:nvSpPr>
          <p:cNvPr id="350" name="Google Shape;350;p37"/>
          <p:cNvSpPr txBox="1">
            <a:spLocks noGrp="1"/>
          </p:cNvSpPr>
          <p:nvPr>
            <p:ph type="title"/>
          </p:nvPr>
        </p:nvSpPr>
        <p:spPr>
          <a:xfrm rot="546">
            <a:off x="415300" y="242225"/>
            <a:ext cx="7561200" cy="6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Paso 7: Hospeda tu sitio web en GitHub </a:t>
            </a:r>
            <a:endParaRPr dirty="0"/>
          </a:p>
        </p:txBody>
      </p:sp>
      <p:sp>
        <p:nvSpPr>
          <p:cNvPr id="351" name="Google Shape;351;p37"/>
          <p:cNvSpPr/>
          <p:nvPr/>
        </p:nvSpPr>
        <p:spPr>
          <a:xfrm>
            <a:off x="844950" y="2041775"/>
            <a:ext cx="1949400" cy="1632600"/>
          </a:xfrm>
          <a:custGeom>
            <a:avLst/>
            <a:gdLst/>
            <a:ahLst/>
            <a:cxnLst/>
            <a:rect l="l" t="t" r="r" b="b"/>
            <a:pathLst>
              <a:path w="120000" h="120000" extrusionOk="0">
                <a:moveTo>
                  <a:pt x="114081" y="98702"/>
                </a:moveTo>
                <a:lnTo>
                  <a:pt x="114081" y="98702"/>
                </a:lnTo>
                <a:cubicBezTo>
                  <a:pt x="85102" y="98702"/>
                  <a:pt x="85102" y="98702"/>
                  <a:pt x="85102" y="98702"/>
                </a:cubicBezTo>
                <a:cubicBezTo>
                  <a:pt x="77959" y="98702"/>
                  <a:pt x="77959" y="98702"/>
                  <a:pt x="77959" y="98702"/>
                </a:cubicBezTo>
                <a:cubicBezTo>
                  <a:pt x="77959" y="109923"/>
                  <a:pt x="77959" y="109923"/>
                  <a:pt x="77959" y="109923"/>
                </a:cubicBezTo>
                <a:cubicBezTo>
                  <a:pt x="85102" y="118167"/>
                  <a:pt x="85102" y="118167"/>
                  <a:pt x="85102" y="118167"/>
                </a:cubicBezTo>
                <a:cubicBezTo>
                  <a:pt x="85102" y="119770"/>
                  <a:pt x="85102" y="119770"/>
                  <a:pt x="85102" y="119770"/>
                </a:cubicBezTo>
                <a:cubicBezTo>
                  <a:pt x="34693" y="119770"/>
                  <a:pt x="34693" y="119770"/>
                  <a:pt x="34693" y="119770"/>
                </a:cubicBezTo>
                <a:cubicBezTo>
                  <a:pt x="34693" y="118167"/>
                  <a:pt x="34693" y="118167"/>
                  <a:pt x="34693" y="118167"/>
                </a:cubicBezTo>
                <a:cubicBezTo>
                  <a:pt x="43265" y="109923"/>
                  <a:pt x="43265" y="109923"/>
                  <a:pt x="43265" y="109923"/>
                </a:cubicBezTo>
                <a:cubicBezTo>
                  <a:pt x="43265" y="98702"/>
                  <a:pt x="43265" y="98702"/>
                  <a:pt x="43265" y="98702"/>
                </a:cubicBezTo>
                <a:cubicBezTo>
                  <a:pt x="34693" y="98702"/>
                  <a:pt x="34693" y="98702"/>
                  <a:pt x="34693" y="98702"/>
                </a:cubicBezTo>
                <a:cubicBezTo>
                  <a:pt x="5918" y="98702"/>
                  <a:pt x="5918" y="98702"/>
                  <a:pt x="5918" y="98702"/>
                </a:cubicBezTo>
                <a:cubicBezTo>
                  <a:pt x="3061" y="98702"/>
                  <a:pt x="0" y="95496"/>
                  <a:pt x="0" y="92290"/>
                </a:cubicBezTo>
                <a:cubicBezTo>
                  <a:pt x="0" y="6412"/>
                  <a:pt x="0" y="6412"/>
                  <a:pt x="0" y="6412"/>
                </a:cubicBezTo>
                <a:cubicBezTo>
                  <a:pt x="0" y="1603"/>
                  <a:pt x="3061" y="0"/>
                  <a:pt x="5918" y="0"/>
                </a:cubicBezTo>
                <a:cubicBezTo>
                  <a:pt x="114081" y="0"/>
                  <a:pt x="114081" y="0"/>
                  <a:pt x="114081" y="0"/>
                </a:cubicBezTo>
                <a:cubicBezTo>
                  <a:pt x="116938" y="0"/>
                  <a:pt x="119795" y="1603"/>
                  <a:pt x="119795" y="6412"/>
                </a:cubicBezTo>
                <a:cubicBezTo>
                  <a:pt x="119795" y="92290"/>
                  <a:pt x="119795" y="92290"/>
                  <a:pt x="119795" y="92290"/>
                </a:cubicBezTo>
                <a:cubicBezTo>
                  <a:pt x="119795" y="95496"/>
                  <a:pt x="116938" y="98702"/>
                  <a:pt x="114081" y="98702"/>
                </a:cubicBezTo>
                <a:close/>
                <a:moveTo>
                  <a:pt x="112653" y="8015"/>
                </a:moveTo>
                <a:lnTo>
                  <a:pt x="112653" y="8015"/>
                </a:lnTo>
                <a:cubicBezTo>
                  <a:pt x="8775" y="8015"/>
                  <a:pt x="8775" y="8015"/>
                  <a:pt x="8775" y="8015"/>
                </a:cubicBezTo>
                <a:cubicBezTo>
                  <a:pt x="8775" y="80839"/>
                  <a:pt x="8775" y="80839"/>
                  <a:pt x="8775" y="80839"/>
                </a:cubicBezTo>
                <a:cubicBezTo>
                  <a:pt x="112653" y="80839"/>
                  <a:pt x="112653" y="80839"/>
                  <a:pt x="112653" y="80839"/>
                </a:cubicBezTo>
                <a:lnTo>
                  <a:pt x="112653" y="8015"/>
                </a:ln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352" name="Google Shape;352;p37"/>
          <p:cNvSpPr/>
          <p:nvPr/>
        </p:nvSpPr>
        <p:spPr>
          <a:xfrm>
            <a:off x="4699425" y="2059600"/>
            <a:ext cx="2133600" cy="1164300"/>
          </a:xfrm>
          <a:custGeom>
            <a:avLst/>
            <a:gdLst/>
            <a:ahLst/>
            <a:cxnLst/>
            <a:rect l="l" t="t" r="r" b="b"/>
            <a:pathLst>
              <a:path w="120000" h="120000" extrusionOk="0">
                <a:moveTo>
                  <a:pt x="98183" y="110766"/>
                </a:moveTo>
                <a:lnTo>
                  <a:pt x="21816" y="110766"/>
                </a:lnTo>
                <a:cubicBezTo>
                  <a:pt x="12794" y="110766"/>
                  <a:pt x="5455" y="98350"/>
                  <a:pt x="5455" y="83077"/>
                </a:cubicBezTo>
                <a:cubicBezTo>
                  <a:pt x="5455" y="70211"/>
                  <a:pt x="10622" y="59150"/>
                  <a:pt x="18022" y="56166"/>
                </a:cubicBezTo>
                <a:cubicBezTo>
                  <a:pt x="20188" y="55300"/>
                  <a:pt x="21827" y="52277"/>
                  <a:pt x="22155" y="48550"/>
                </a:cubicBezTo>
                <a:cubicBezTo>
                  <a:pt x="24127" y="26133"/>
                  <a:pt x="35705" y="9233"/>
                  <a:pt x="49088" y="9233"/>
                </a:cubicBezTo>
                <a:cubicBezTo>
                  <a:pt x="58338" y="9233"/>
                  <a:pt x="66877" y="17116"/>
                  <a:pt x="71933" y="30338"/>
                </a:cubicBezTo>
                <a:cubicBezTo>
                  <a:pt x="72794" y="32588"/>
                  <a:pt x="74188" y="34094"/>
                  <a:pt x="75755" y="34461"/>
                </a:cubicBezTo>
                <a:cubicBezTo>
                  <a:pt x="76011" y="34527"/>
                  <a:pt x="76261" y="34550"/>
                  <a:pt x="76516" y="34550"/>
                </a:cubicBezTo>
                <a:cubicBezTo>
                  <a:pt x="77827" y="34550"/>
                  <a:pt x="79100" y="33755"/>
                  <a:pt x="80105" y="32272"/>
                </a:cubicBezTo>
                <a:cubicBezTo>
                  <a:pt x="82094" y="29322"/>
                  <a:pt x="84644" y="27694"/>
                  <a:pt x="87272" y="27694"/>
                </a:cubicBezTo>
                <a:cubicBezTo>
                  <a:pt x="93288" y="27694"/>
                  <a:pt x="98183" y="35977"/>
                  <a:pt x="98172" y="46255"/>
                </a:cubicBezTo>
                <a:lnTo>
                  <a:pt x="98150" y="46927"/>
                </a:lnTo>
                <a:cubicBezTo>
                  <a:pt x="98033" y="51300"/>
                  <a:pt x="99738" y="55205"/>
                  <a:pt x="102244" y="56288"/>
                </a:cubicBezTo>
                <a:cubicBezTo>
                  <a:pt x="109488" y="59427"/>
                  <a:pt x="114544" y="70444"/>
                  <a:pt x="114544" y="83077"/>
                </a:cubicBezTo>
                <a:cubicBezTo>
                  <a:pt x="114544" y="98350"/>
                  <a:pt x="107205" y="110766"/>
                  <a:pt x="98183" y="110766"/>
                </a:cubicBezTo>
                <a:moveTo>
                  <a:pt x="103600" y="47350"/>
                </a:moveTo>
                <a:cubicBezTo>
                  <a:pt x="103611" y="46950"/>
                  <a:pt x="103638" y="46561"/>
                  <a:pt x="103638" y="46155"/>
                </a:cubicBezTo>
                <a:cubicBezTo>
                  <a:pt x="103638" y="30866"/>
                  <a:pt x="96305" y="18461"/>
                  <a:pt x="87272" y="18461"/>
                </a:cubicBezTo>
                <a:cubicBezTo>
                  <a:pt x="83150" y="18461"/>
                  <a:pt x="79388" y="21061"/>
                  <a:pt x="76516" y="25322"/>
                </a:cubicBezTo>
                <a:cubicBezTo>
                  <a:pt x="70688" y="10105"/>
                  <a:pt x="60605" y="0"/>
                  <a:pt x="49088" y="0"/>
                </a:cubicBezTo>
                <a:cubicBezTo>
                  <a:pt x="32666" y="0"/>
                  <a:pt x="19105" y="20500"/>
                  <a:pt x="16761" y="47188"/>
                </a:cubicBezTo>
                <a:cubicBezTo>
                  <a:pt x="7155" y="51055"/>
                  <a:pt x="0" y="65633"/>
                  <a:pt x="0" y="83077"/>
                </a:cubicBezTo>
                <a:cubicBezTo>
                  <a:pt x="0" y="103466"/>
                  <a:pt x="9766" y="120000"/>
                  <a:pt x="21816" y="120000"/>
                </a:cubicBezTo>
                <a:lnTo>
                  <a:pt x="98183" y="120000"/>
                </a:lnTo>
                <a:cubicBezTo>
                  <a:pt x="110233" y="120000"/>
                  <a:pt x="120000" y="103466"/>
                  <a:pt x="120000" y="83077"/>
                </a:cubicBezTo>
                <a:cubicBezTo>
                  <a:pt x="120000" y="65861"/>
                  <a:pt x="113022" y="51438"/>
                  <a:pt x="103600" y="47350"/>
                </a:cubicBezTo>
              </a:path>
            </a:pathLst>
          </a:custGeom>
          <a:solidFill>
            <a:srgbClr val="88398A"/>
          </a:solidFill>
          <a:ln>
            <a:noFill/>
          </a:ln>
        </p:spPr>
        <p:txBody>
          <a:bodyPr spcFirstLastPara="1" wrap="square" lIns="13300" tIns="13300" rIns="13300" bIns="13300" anchor="ctr" anchorCtr="0">
            <a:noAutofit/>
          </a:bodyPr>
          <a:lstStyle/>
          <a:p>
            <a:pPr marL="0" marR="0" lvl="0" indent="0" algn="l" rtl="0">
              <a:spcBef>
                <a:spcPts val="0"/>
              </a:spcBef>
              <a:spcAft>
                <a:spcPts val="0"/>
              </a:spcAft>
              <a:buNone/>
            </a:pPr>
            <a:endParaRPr sz="1000">
              <a:solidFill>
                <a:schemeClr val="dk1"/>
              </a:solidFill>
              <a:latin typeface="Calibri"/>
              <a:ea typeface="Calibri"/>
              <a:cs typeface="Calibri"/>
              <a:sym typeface="Calibri"/>
            </a:endParaRPr>
          </a:p>
        </p:txBody>
      </p:sp>
      <p:sp>
        <p:nvSpPr>
          <p:cNvPr id="353" name="Google Shape;353;p37"/>
          <p:cNvSpPr/>
          <p:nvPr/>
        </p:nvSpPr>
        <p:spPr>
          <a:xfrm>
            <a:off x="3276463" y="2514725"/>
            <a:ext cx="1066800" cy="254100"/>
          </a:xfrm>
          <a:prstGeom prst="rightArrow">
            <a:avLst>
              <a:gd name="adj1" fmla="val 50000"/>
              <a:gd name="adj2" fmla="val 139944"/>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4" name="Google Shape;354;p37"/>
          <p:cNvPicPr preferRelativeResize="0"/>
          <p:nvPr/>
        </p:nvPicPr>
        <p:blipFill rotWithShape="1">
          <a:blip r:embed="rId4">
            <a:alphaModFix/>
          </a:blip>
          <a:srcRect l="20873" t="376024" r="-25399" b="-403348"/>
          <a:stretch/>
        </p:blipFill>
        <p:spPr>
          <a:xfrm>
            <a:off x="889400" y="3518600"/>
            <a:ext cx="1511300" cy="610500"/>
          </a:xfrm>
          <a:prstGeom prst="rect">
            <a:avLst/>
          </a:prstGeom>
          <a:noFill/>
          <a:ln>
            <a:noFill/>
          </a:ln>
        </p:spPr>
      </p:pic>
      <p:sp>
        <p:nvSpPr>
          <p:cNvPr id="355" name="Google Shape;355;p37"/>
          <p:cNvSpPr/>
          <p:nvPr/>
        </p:nvSpPr>
        <p:spPr>
          <a:xfrm>
            <a:off x="999681" y="2163842"/>
            <a:ext cx="1693200" cy="955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37"/>
          <p:cNvPicPr preferRelativeResize="0"/>
          <p:nvPr/>
        </p:nvPicPr>
        <p:blipFill rotWithShape="1">
          <a:blip r:embed="rId4">
            <a:alphaModFix/>
          </a:blip>
          <a:srcRect l="8959" r="5548"/>
          <a:stretch/>
        </p:blipFill>
        <p:spPr>
          <a:xfrm>
            <a:off x="999681" y="2335140"/>
            <a:ext cx="1666648" cy="613252"/>
          </a:xfrm>
          <a:prstGeom prst="rect">
            <a:avLst/>
          </a:prstGeom>
          <a:noFill/>
          <a:ln>
            <a:noFill/>
          </a:ln>
        </p:spPr>
      </p:pic>
      <p:pic>
        <p:nvPicPr>
          <p:cNvPr id="357" name="Google Shape;357;p37"/>
          <p:cNvPicPr preferRelativeResize="0"/>
          <p:nvPr/>
        </p:nvPicPr>
        <p:blipFill>
          <a:blip r:embed="rId5">
            <a:alphaModFix/>
          </a:blip>
          <a:stretch>
            <a:fillRect/>
          </a:stretch>
        </p:blipFill>
        <p:spPr>
          <a:xfrm>
            <a:off x="5501150" y="2373100"/>
            <a:ext cx="428150" cy="428150"/>
          </a:xfrm>
          <a:prstGeom prst="rect">
            <a:avLst/>
          </a:prstGeom>
          <a:noFill/>
          <a:ln>
            <a:noFill/>
          </a:ln>
        </p:spPr>
      </p:pic>
      <p:pic>
        <p:nvPicPr>
          <p:cNvPr id="358" name="Google Shape;358;p37"/>
          <p:cNvPicPr preferRelativeResize="0"/>
          <p:nvPr/>
        </p:nvPicPr>
        <p:blipFill>
          <a:blip r:embed="rId6">
            <a:alphaModFix/>
          </a:blip>
          <a:stretch>
            <a:fillRect/>
          </a:stretch>
        </p:blipFill>
        <p:spPr>
          <a:xfrm>
            <a:off x="5270525" y="2775255"/>
            <a:ext cx="889400" cy="364655"/>
          </a:xfrm>
          <a:prstGeom prst="rect">
            <a:avLst/>
          </a:prstGeom>
          <a:noFill/>
          <a:ln>
            <a:noFill/>
          </a:ln>
        </p:spPr>
      </p:pic>
      <p:sp>
        <p:nvSpPr>
          <p:cNvPr id="359" name="Google Shape;359;p37"/>
          <p:cNvSpPr txBox="1"/>
          <p:nvPr/>
        </p:nvSpPr>
        <p:spPr>
          <a:xfrm>
            <a:off x="691050" y="4053350"/>
            <a:ext cx="6438900" cy="428100"/>
          </a:xfrm>
          <a:prstGeom prst="rect">
            <a:avLst/>
          </a:prstGeom>
          <a:solidFill>
            <a:srgbClr val="88398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1800" b="1" dirty="0">
                <a:solidFill>
                  <a:srgbClr val="FFFFFF"/>
                </a:solidFill>
                <a:latin typeface="Helvetica Neue"/>
                <a:ea typeface="Helvetica Neue"/>
                <a:cs typeface="Helvetica Neue"/>
                <a:sym typeface="Helvetica Neue"/>
              </a:rPr>
              <a:t>Usa tu método favorito para subir tu proyecto a GitHub</a:t>
            </a:r>
            <a:endParaRPr b="1" dirty="0">
              <a:solidFill>
                <a:srgbClr val="FFFFFF"/>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38"/>
          <p:cNvPicPr preferRelativeResize="0"/>
          <p:nvPr/>
        </p:nvPicPr>
        <p:blipFill rotWithShape="1">
          <a:blip r:embed="rId3">
            <a:alphaModFix amt="73000"/>
          </a:blip>
          <a:srcRect l="680" r="690"/>
          <a:stretch/>
        </p:blipFill>
        <p:spPr>
          <a:xfrm>
            <a:off x="65450" y="-17837"/>
            <a:ext cx="7690102" cy="5210024"/>
          </a:xfrm>
          <a:prstGeom prst="rect">
            <a:avLst/>
          </a:prstGeom>
          <a:noFill/>
          <a:ln>
            <a:noFill/>
          </a:ln>
        </p:spPr>
      </p:pic>
      <p:sp>
        <p:nvSpPr>
          <p:cNvPr id="365" name="Google Shape;365;p38"/>
          <p:cNvSpPr txBox="1">
            <a:spLocks noGrp="1"/>
          </p:cNvSpPr>
          <p:nvPr>
            <p:ph type="title"/>
          </p:nvPr>
        </p:nvSpPr>
        <p:spPr>
          <a:xfrm rot="546">
            <a:off x="415300" y="242225"/>
            <a:ext cx="7561200" cy="6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Step 8: Desplegar tu sitio web con</a:t>
            </a:r>
            <a:endParaRPr dirty="0"/>
          </a:p>
        </p:txBody>
      </p:sp>
      <p:pic>
        <p:nvPicPr>
          <p:cNvPr id="366" name="Google Shape;366;p38"/>
          <p:cNvPicPr preferRelativeResize="0"/>
          <p:nvPr/>
        </p:nvPicPr>
        <p:blipFill rotWithShape="1">
          <a:blip r:embed="rId4">
            <a:alphaModFix/>
          </a:blip>
          <a:srcRect l="20873" t="376024" r="-25399" b="-403348"/>
          <a:stretch/>
        </p:blipFill>
        <p:spPr>
          <a:xfrm>
            <a:off x="889400" y="3518600"/>
            <a:ext cx="1511300" cy="610500"/>
          </a:xfrm>
          <a:prstGeom prst="rect">
            <a:avLst/>
          </a:prstGeom>
          <a:noFill/>
          <a:ln>
            <a:noFill/>
          </a:ln>
        </p:spPr>
      </p:pic>
      <p:pic>
        <p:nvPicPr>
          <p:cNvPr id="367" name="Google Shape;367;p38"/>
          <p:cNvPicPr preferRelativeResize="0"/>
          <p:nvPr/>
        </p:nvPicPr>
        <p:blipFill rotWithShape="1">
          <a:blip r:embed="rId5">
            <a:alphaModFix/>
          </a:blip>
          <a:srcRect l="21810" t="42068" r="51522" b="17984"/>
          <a:stretch/>
        </p:blipFill>
        <p:spPr>
          <a:xfrm>
            <a:off x="489362" y="1842563"/>
            <a:ext cx="2099173" cy="1764791"/>
          </a:xfrm>
          <a:prstGeom prst="rect">
            <a:avLst/>
          </a:prstGeom>
          <a:noFill/>
          <a:ln w="28575" cap="flat" cmpd="sng">
            <a:solidFill>
              <a:srgbClr val="88398A"/>
            </a:solidFill>
            <a:prstDash val="solid"/>
            <a:round/>
            <a:headEnd type="none" w="sm" len="sm"/>
            <a:tailEnd type="none" w="sm" len="sm"/>
          </a:ln>
        </p:spPr>
      </p:pic>
      <p:sp>
        <p:nvSpPr>
          <p:cNvPr id="368" name="Google Shape;368;p38"/>
          <p:cNvSpPr txBox="1"/>
          <p:nvPr/>
        </p:nvSpPr>
        <p:spPr>
          <a:xfrm>
            <a:off x="489412" y="1042100"/>
            <a:ext cx="2099100" cy="6105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b="1" dirty="0">
                <a:solidFill>
                  <a:srgbClr val="FFFFFF"/>
                </a:solidFill>
                <a:latin typeface="Helvetica Neue"/>
                <a:ea typeface="Helvetica Neue"/>
                <a:cs typeface="Helvetica Neue"/>
                <a:sym typeface="Helvetica Neue"/>
              </a:rPr>
              <a:t>Regístrate con tu cuenta GitHub</a:t>
            </a:r>
            <a:endParaRPr b="1" dirty="0">
              <a:solidFill>
                <a:srgbClr val="FFFFFF"/>
              </a:solidFill>
              <a:latin typeface="Helvetica Neue"/>
              <a:ea typeface="Helvetica Neue"/>
              <a:cs typeface="Helvetica Neue"/>
              <a:sym typeface="Helvetica Neue"/>
            </a:endParaRPr>
          </a:p>
        </p:txBody>
      </p:sp>
      <p:pic>
        <p:nvPicPr>
          <p:cNvPr id="369" name="Google Shape;369;p38"/>
          <p:cNvPicPr preferRelativeResize="0"/>
          <p:nvPr/>
        </p:nvPicPr>
        <p:blipFill rotWithShape="1">
          <a:blip r:embed="rId6">
            <a:alphaModFix/>
          </a:blip>
          <a:srcRect l="22088" t="9140" r="39597" b="33549"/>
          <a:stretch/>
        </p:blipFill>
        <p:spPr>
          <a:xfrm>
            <a:off x="5271251" y="1842325"/>
            <a:ext cx="2099101" cy="1765275"/>
          </a:xfrm>
          <a:prstGeom prst="rect">
            <a:avLst/>
          </a:prstGeom>
          <a:noFill/>
          <a:ln w="28575" cap="flat" cmpd="sng">
            <a:solidFill>
              <a:srgbClr val="88398A"/>
            </a:solidFill>
            <a:prstDash val="solid"/>
            <a:round/>
            <a:headEnd type="none" w="sm" len="sm"/>
            <a:tailEnd type="none" w="sm" len="sm"/>
          </a:ln>
        </p:spPr>
      </p:pic>
      <p:sp>
        <p:nvSpPr>
          <p:cNvPr id="370" name="Google Shape;370;p38"/>
          <p:cNvSpPr txBox="1"/>
          <p:nvPr/>
        </p:nvSpPr>
        <p:spPr>
          <a:xfrm>
            <a:off x="2880350" y="1042088"/>
            <a:ext cx="2099100" cy="6105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b="1" dirty="0">
                <a:solidFill>
                  <a:srgbClr val="FFFFFF"/>
                </a:solidFill>
                <a:latin typeface="Helvetica Neue"/>
                <a:ea typeface="Helvetica Neue"/>
                <a:cs typeface="Helvetica Neue"/>
                <a:sym typeface="Helvetica Neue"/>
              </a:rPr>
              <a:t>Elige el repositorio de tu sitio web</a:t>
            </a:r>
            <a:endParaRPr b="1" dirty="0">
              <a:solidFill>
                <a:srgbClr val="FFFFFF"/>
              </a:solidFill>
              <a:latin typeface="Helvetica Neue"/>
              <a:ea typeface="Helvetica Neue"/>
              <a:cs typeface="Helvetica Neue"/>
              <a:sym typeface="Helvetica Neue"/>
            </a:endParaRPr>
          </a:p>
        </p:txBody>
      </p:sp>
      <p:pic>
        <p:nvPicPr>
          <p:cNvPr id="371" name="Google Shape;371;p38"/>
          <p:cNvPicPr preferRelativeResize="0"/>
          <p:nvPr/>
        </p:nvPicPr>
        <p:blipFill rotWithShape="1">
          <a:blip r:embed="rId7">
            <a:alphaModFix/>
          </a:blip>
          <a:srcRect l="22921" t="44958" r="55146" b="22348"/>
          <a:stretch/>
        </p:blipFill>
        <p:spPr>
          <a:xfrm>
            <a:off x="2880300" y="1842575"/>
            <a:ext cx="2099177" cy="1764776"/>
          </a:xfrm>
          <a:prstGeom prst="rect">
            <a:avLst/>
          </a:prstGeom>
          <a:noFill/>
          <a:ln w="28575" cap="flat" cmpd="sng">
            <a:solidFill>
              <a:srgbClr val="88398A"/>
            </a:solidFill>
            <a:prstDash val="solid"/>
            <a:round/>
            <a:headEnd type="none" w="sm" len="sm"/>
            <a:tailEnd type="none" w="sm" len="sm"/>
          </a:ln>
        </p:spPr>
      </p:pic>
      <p:sp>
        <p:nvSpPr>
          <p:cNvPr id="372" name="Google Shape;372;p38"/>
          <p:cNvSpPr txBox="1"/>
          <p:nvPr/>
        </p:nvSpPr>
        <p:spPr>
          <a:xfrm>
            <a:off x="5271300" y="1041963"/>
            <a:ext cx="2099100" cy="610500"/>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b="1" dirty="0">
                <a:solidFill>
                  <a:srgbClr val="FFFFFF"/>
                </a:solidFill>
                <a:latin typeface="Helvetica Neue"/>
                <a:ea typeface="Helvetica Neue"/>
                <a:cs typeface="Helvetica Neue"/>
                <a:sym typeface="Helvetica Neue"/>
              </a:rPr>
              <a:t>Compruebe las opciones y despliegue</a:t>
            </a:r>
            <a:endParaRPr b="1" dirty="0">
              <a:solidFill>
                <a:srgbClr val="FFFFFF"/>
              </a:solidFill>
              <a:latin typeface="Helvetica Neue"/>
              <a:ea typeface="Helvetica Neue"/>
              <a:cs typeface="Helvetica Neue"/>
              <a:sym typeface="Helvetica Neue"/>
            </a:endParaRPr>
          </a:p>
        </p:txBody>
      </p:sp>
      <p:sp>
        <p:nvSpPr>
          <p:cNvPr id="373" name="Google Shape;373;p38"/>
          <p:cNvSpPr txBox="1"/>
          <p:nvPr/>
        </p:nvSpPr>
        <p:spPr>
          <a:xfrm>
            <a:off x="495700" y="3993275"/>
            <a:ext cx="6946800" cy="9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562457"/>
                </a:solidFill>
                <a:latin typeface="Helvetica Neue"/>
                <a:ea typeface="Helvetica Neue"/>
                <a:cs typeface="Helvetica Neue"/>
                <a:sym typeface="Helvetica Neue"/>
              </a:rPr>
              <a:t>“</a:t>
            </a:r>
            <a:r>
              <a:rPr lang="en" sz="1600" b="1" i="1">
                <a:solidFill>
                  <a:srgbClr val="562457"/>
                </a:solidFill>
                <a:latin typeface="Helvetica Neue"/>
                <a:ea typeface="Helvetica Neue"/>
                <a:cs typeface="Helvetica Neue"/>
                <a:sym typeface="Helvetica Neue"/>
              </a:rPr>
              <a:t>Continuous Deployment: </a:t>
            </a:r>
            <a:r>
              <a:rPr lang="en" sz="1600" i="1">
                <a:solidFill>
                  <a:srgbClr val="562457"/>
                </a:solidFill>
                <a:latin typeface="Helvetica Neue"/>
                <a:ea typeface="Helvetica Neue"/>
                <a:cs typeface="Helvetica Neue"/>
                <a:sym typeface="Helvetica Neue"/>
              </a:rPr>
              <a:t>Choose the repository you want to link to your site on Netlify. When you push to Git, we run your build tool of choice on our servers and deploy the result.</a:t>
            </a:r>
            <a:r>
              <a:rPr lang="en" sz="1600" b="1">
                <a:solidFill>
                  <a:srgbClr val="562457"/>
                </a:solidFill>
                <a:latin typeface="Helvetica Neue"/>
                <a:ea typeface="Helvetica Neue"/>
                <a:cs typeface="Helvetica Neue"/>
                <a:sym typeface="Helvetica Neue"/>
              </a:rPr>
              <a:t>” </a:t>
            </a:r>
            <a:r>
              <a:rPr lang="en" sz="1600">
                <a:solidFill>
                  <a:srgbClr val="562457"/>
                </a:solidFill>
                <a:latin typeface="Helvetica Neue"/>
                <a:ea typeface="Helvetica Neue"/>
                <a:cs typeface="Helvetica Neue"/>
                <a:sym typeface="Helvetica Neue"/>
              </a:rPr>
              <a:t>Netlify</a:t>
            </a:r>
            <a:endParaRPr sz="1600">
              <a:solidFill>
                <a:srgbClr val="562457"/>
              </a:solidFill>
              <a:latin typeface="Helvetica Neue"/>
              <a:ea typeface="Helvetica Neue"/>
              <a:cs typeface="Helvetica Neue"/>
              <a:sym typeface="Helvetica Neue"/>
            </a:endParaRPr>
          </a:p>
        </p:txBody>
      </p:sp>
      <p:pic>
        <p:nvPicPr>
          <p:cNvPr id="374" name="Google Shape;374;p38"/>
          <p:cNvPicPr preferRelativeResize="0"/>
          <p:nvPr/>
        </p:nvPicPr>
        <p:blipFill>
          <a:blip r:embed="rId8">
            <a:alphaModFix/>
          </a:blip>
          <a:stretch>
            <a:fillRect/>
          </a:stretch>
        </p:blipFill>
        <p:spPr>
          <a:xfrm>
            <a:off x="6007751" y="351401"/>
            <a:ext cx="1434749" cy="39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39"/>
          <p:cNvPicPr preferRelativeResize="0"/>
          <p:nvPr/>
        </p:nvPicPr>
        <p:blipFill rotWithShape="1">
          <a:blip r:embed="rId3">
            <a:alphaModFix amt="73000"/>
          </a:blip>
          <a:srcRect l="680" r="690"/>
          <a:stretch/>
        </p:blipFill>
        <p:spPr>
          <a:xfrm>
            <a:off x="65450" y="-17837"/>
            <a:ext cx="7690102" cy="5210024"/>
          </a:xfrm>
          <a:prstGeom prst="rect">
            <a:avLst/>
          </a:prstGeom>
          <a:noFill/>
          <a:ln>
            <a:noFill/>
          </a:ln>
        </p:spPr>
      </p:pic>
      <p:sp>
        <p:nvSpPr>
          <p:cNvPr id="380" name="Google Shape;380;p39"/>
          <p:cNvSpPr txBox="1">
            <a:spLocks noGrp="1"/>
          </p:cNvSpPr>
          <p:nvPr>
            <p:ph type="title"/>
          </p:nvPr>
        </p:nvSpPr>
        <p:spPr>
          <a:xfrm rot="546">
            <a:off x="415300" y="242225"/>
            <a:ext cx="7561200" cy="6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Paso 9: Personaliza tu nombre de dominio con </a:t>
            </a:r>
            <a:endParaRPr dirty="0"/>
          </a:p>
        </p:txBody>
      </p:sp>
      <p:pic>
        <p:nvPicPr>
          <p:cNvPr id="381" name="Google Shape;381;p39"/>
          <p:cNvPicPr preferRelativeResize="0"/>
          <p:nvPr/>
        </p:nvPicPr>
        <p:blipFill rotWithShape="1">
          <a:blip r:embed="rId4">
            <a:alphaModFix/>
          </a:blip>
          <a:srcRect l="20873" t="376024" r="-25399" b="-403348"/>
          <a:stretch/>
        </p:blipFill>
        <p:spPr>
          <a:xfrm>
            <a:off x="889400" y="3518600"/>
            <a:ext cx="1511300" cy="610500"/>
          </a:xfrm>
          <a:prstGeom prst="rect">
            <a:avLst/>
          </a:prstGeom>
          <a:noFill/>
          <a:ln>
            <a:noFill/>
          </a:ln>
        </p:spPr>
      </p:pic>
      <p:sp>
        <p:nvSpPr>
          <p:cNvPr id="382" name="Google Shape;382;p39"/>
          <p:cNvSpPr txBox="1"/>
          <p:nvPr/>
        </p:nvSpPr>
        <p:spPr>
          <a:xfrm>
            <a:off x="489412" y="1042099"/>
            <a:ext cx="2099100" cy="725201"/>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rgbClr val="FFFFFF"/>
                </a:solidFill>
                <a:latin typeface="Helvetica Neue"/>
                <a:ea typeface="Helvetica Neue"/>
                <a:cs typeface="Helvetica Neue"/>
                <a:sym typeface="Helvetica Neue"/>
              </a:rPr>
              <a:t>Crea un informe de problemas on rbind/support</a:t>
            </a:r>
            <a:endParaRPr sz="1200" b="1" dirty="0">
              <a:solidFill>
                <a:srgbClr val="FFFFFF"/>
              </a:solidFill>
              <a:latin typeface="Helvetica Neue"/>
              <a:ea typeface="Helvetica Neue"/>
              <a:cs typeface="Helvetica Neue"/>
              <a:sym typeface="Helvetica Neue"/>
            </a:endParaRPr>
          </a:p>
        </p:txBody>
      </p:sp>
      <p:sp>
        <p:nvSpPr>
          <p:cNvPr id="383" name="Google Shape;383;p39"/>
          <p:cNvSpPr txBox="1"/>
          <p:nvPr/>
        </p:nvSpPr>
        <p:spPr>
          <a:xfrm>
            <a:off x="2880350" y="1042088"/>
            <a:ext cx="2099100" cy="610500"/>
          </a:xfrm>
          <a:prstGeom prst="rect">
            <a:avLst/>
          </a:prstGeom>
          <a:solidFill>
            <a:srgbClr val="88398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BE" b="1" dirty="0" err="1">
                <a:solidFill>
                  <a:srgbClr val="FFFFFF"/>
                </a:solidFill>
                <a:latin typeface="Helvetica Neue"/>
                <a:ea typeface="Helvetica Neue"/>
                <a:cs typeface="Helvetica Neue"/>
                <a:sym typeface="Helvetica Neue"/>
              </a:rPr>
              <a:t>Espera</a:t>
            </a:r>
            <a:r>
              <a:rPr lang="fr-BE" b="1" dirty="0">
                <a:solidFill>
                  <a:srgbClr val="FFFFFF"/>
                </a:solidFill>
                <a:latin typeface="Helvetica Neue"/>
                <a:ea typeface="Helvetica Neue"/>
                <a:cs typeface="Helvetica Neue"/>
                <a:sym typeface="Helvetica Neue"/>
              </a:rPr>
              <a:t> </a:t>
            </a:r>
            <a:r>
              <a:rPr lang="fr-BE" b="1" dirty="0" err="1">
                <a:solidFill>
                  <a:srgbClr val="FFFFFF"/>
                </a:solidFill>
                <a:latin typeface="Helvetica Neue"/>
                <a:ea typeface="Helvetica Neue"/>
                <a:cs typeface="Helvetica Neue"/>
                <a:sym typeface="Helvetica Neue"/>
              </a:rPr>
              <a:t>una</a:t>
            </a:r>
            <a:r>
              <a:rPr lang="fr-BE" b="1" dirty="0">
                <a:solidFill>
                  <a:srgbClr val="FFFFFF"/>
                </a:solidFill>
                <a:latin typeface="Helvetica Neue"/>
                <a:ea typeface="Helvetica Neue"/>
                <a:cs typeface="Helvetica Neue"/>
                <a:sym typeface="Helvetica Neue"/>
              </a:rPr>
              <a:t> </a:t>
            </a:r>
            <a:r>
              <a:rPr lang="fr-BE" b="1" dirty="0" err="1">
                <a:solidFill>
                  <a:srgbClr val="FFFFFF"/>
                </a:solidFill>
                <a:latin typeface="Helvetica Neue"/>
                <a:ea typeface="Helvetica Neue"/>
                <a:cs typeface="Helvetica Neue"/>
                <a:sym typeface="Helvetica Neue"/>
              </a:rPr>
              <a:t>respuesta</a:t>
            </a:r>
            <a:endParaRPr b="1" dirty="0">
              <a:solidFill>
                <a:srgbClr val="FFFFFF"/>
              </a:solidFill>
              <a:latin typeface="Helvetica Neue"/>
              <a:ea typeface="Helvetica Neue"/>
              <a:cs typeface="Helvetica Neue"/>
              <a:sym typeface="Helvetica Neue"/>
            </a:endParaRPr>
          </a:p>
        </p:txBody>
      </p:sp>
      <p:sp>
        <p:nvSpPr>
          <p:cNvPr id="384" name="Google Shape;384;p39"/>
          <p:cNvSpPr txBox="1"/>
          <p:nvPr/>
        </p:nvSpPr>
        <p:spPr>
          <a:xfrm>
            <a:off x="5271300" y="1041962"/>
            <a:ext cx="2099100" cy="694001"/>
          </a:xfrm>
          <a:prstGeom prst="rect">
            <a:avLst/>
          </a:prstGeom>
          <a:solidFill>
            <a:srgbClr val="88398A"/>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sz="1200" b="1" dirty="0">
                <a:solidFill>
                  <a:srgbClr val="FFFFFF"/>
                </a:solidFill>
                <a:latin typeface="Helvetica Neue"/>
                <a:ea typeface="Helvetica Neue"/>
                <a:cs typeface="Helvetica Neue"/>
                <a:sym typeface="Helvetica Neue"/>
              </a:rPr>
              <a:t>Añade el subdominio </a:t>
            </a:r>
            <a:r>
              <a:rPr lang="es-ES" sz="1200" b="1" dirty="0" err="1">
                <a:solidFill>
                  <a:srgbClr val="FFFFFF"/>
                </a:solidFill>
                <a:latin typeface="Helvetica Neue"/>
                <a:ea typeface="Helvetica Neue"/>
                <a:cs typeface="Helvetica Neue"/>
                <a:sym typeface="Helvetica Neue"/>
              </a:rPr>
              <a:t>rbind</a:t>
            </a:r>
            <a:r>
              <a:rPr lang="es-ES" sz="1200" b="1" dirty="0">
                <a:solidFill>
                  <a:srgbClr val="FFFFFF"/>
                </a:solidFill>
                <a:latin typeface="Helvetica Neue"/>
                <a:ea typeface="Helvetica Neue"/>
                <a:cs typeface="Helvetica Neue"/>
                <a:sym typeface="Helvetica Neue"/>
              </a:rPr>
              <a:t> en tu cuenta de </a:t>
            </a:r>
            <a:r>
              <a:rPr lang="es-ES" sz="1200" b="1" dirty="0" err="1">
                <a:solidFill>
                  <a:srgbClr val="FFFFFF"/>
                </a:solidFill>
                <a:latin typeface="Helvetica Neue"/>
                <a:ea typeface="Helvetica Neue"/>
                <a:cs typeface="Helvetica Neue"/>
                <a:sym typeface="Helvetica Neue"/>
              </a:rPr>
              <a:t>Netlify</a:t>
            </a:r>
            <a:endParaRPr lang="es-ES" sz="1200" b="1" dirty="0">
              <a:solidFill>
                <a:srgbClr val="FFFFFF"/>
              </a:solidFill>
              <a:latin typeface="Helvetica Neue"/>
              <a:ea typeface="Helvetica Neue"/>
              <a:cs typeface="Helvetica Neue"/>
              <a:sym typeface="Helvetica Neue"/>
            </a:endParaRPr>
          </a:p>
        </p:txBody>
      </p:sp>
      <p:pic>
        <p:nvPicPr>
          <p:cNvPr id="385" name="Google Shape;385;p39"/>
          <p:cNvPicPr preferRelativeResize="0"/>
          <p:nvPr/>
        </p:nvPicPr>
        <p:blipFill>
          <a:blip r:embed="rId5">
            <a:alphaModFix/>
          </a:blip>
          <a:stretch>
            <a:fillRect/>
          </a:stretch>
        </p:blipFill>
        <p:spPr>
          <a:xfrm>
            <a:off x="7836215" y="277737"/>
            <a:ext cx="538275" cy="538275"/>
          </a:xfrm>
          <a:prstGeom prst="rect">
            <a:avLst/>
          </a:prstGeom>
          <a:noFill/>
          <a:ln>
            <a:noFill/>
          </a:ln>
        </p:spPr>
      </p:pic>
      <p:pic>
        <p:nvPicPr>
          <p:cNvPr id="386" name="Google Shape;386;p39"/>
          <p:cNvPicPr preferRelativeResize="0"/>
          <p:nvPr/>
        </p:nvPicPr>
        <p:blipFill rotWithShape="1">
          <a:blip r:embed="rId6">
            <a:alphaModFix/>
          </a:blip>
          <a:srcRect l="16673" t="21360" r="58695" b="38676"/>
          <a:stretch/>
        </p:blipFill>
        <p:spPr>
          <a:xfrm>
            <a:off x="489400" y="1962125"/>
            <a:ext cx="2099101" cy="1914751"/>
          </a:xfrm>
          <a:prstGeom prst="rect">
            <a:avLst/>
          </a:prstGeom>
          <a:noFill/>
          <a:ln w="28575" cap="flat" cmpd="sng">
            <a:solidFill>
              <a:srgbClr val="88398A"/>
            </a:solidFill>
            <a:prstDash val="solid"/>
            <a:round/>
            <a:headEnd type="none" w="sm" len="sm"/>
            <a:tailEnd type="none" w="sm" len="sm"/>
          </a:ln>
        </p:spPr>
      </p:pic>
      <p:sp>
        <p:nvSpPr>
          <p:cNvPr id="387" name="Google Shape;387;p39"/>
          <p:cNvSpPr/>
          <p:nvPr/>
        </p:nvSpPr>
        <p:spPr>
          <a:xfrm>
            <a:off x="672750" y="2085400"/>
            <a:ext cx="481800" cy="100800"/>
          </a:xfrm>
          <a:prstGeom prst="rect">
            <a:avLst/>
          </a:prstGeom>
          <a:solidFill>
            <a:srgbClr val="562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672750" y="3262225"/>
            <a:ext cx="298500" cy="100800"/>
          </a:xfrm>
          <a:prstGeom prst="rect">
            <a:avLst/>
          </a:prstGeom>
          <a:solidFill>
            <a:srgbClr val="562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971250" y="2673825"/>
            <a:ext cx="978900" cy="100800"/>
          </a:xfrm>
          <a:prstGeom prst="rect">
            <a:avLst/>
          </a:prstGeom>
          <a:solidFill>
            <a:srgbClr val="562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39"/>
          <p:cNvPicPr preferRelativeResize="0"/>
          <p:nvPr/>
        </p:nvPicPr>
        <p:blipFill rotWithShape="1">
          <a:blip r:embed="rId7">
            <a:alphaModFix/>
          </a:blip>
          <a:srcRect l="32114" t="38140" r="45542" b="25675"/>
          <a:stretch/>
        </p:blipFill>
        <p:spPr>
          <a:xfrm>
            <a:off x="5269288" y="1878450"/>
            <a:ext cx="2103121" cy="1914755"/>
          </a:xfrm>
          <a:prstGeom prst="rect">
            <a:avLst/>
          </a:prstGeom>
          <a:noFill/>
          <a:ln w="28575" cap="flat" cmpd="sng">
            <a:solidFill>
              <a:srgbClr val="88398A"/>
            </a:solidFill>
            <a:prstDash val="solid"/>
            <a:round/>
            <a:headEnd type="none" w="sm" len="sm"/>
            <a:tailEnd type="none" w="sm" len="sm"/>
          </a:ln>
        </p:spPr>
      </p:pic>
      <p:sp>
        <p:nvSpPr>
          <p:cNvPr id="391" name="Google Shape;391;p39"/>
          <p:cNvSpPr/>
          <p:nvPr/>
        </p:nvSpPr>
        <p:spPr>
          <a:xfrm>
            <a:off x="3439441" y="2238337"/>
            <a:ext cx="978900" cy="1023900"/>
          </a:xfrm>
          <a:custGeom>
            <a:avLst/>
            <a:gdLst/>
            <a:ahLst/>
            <a:cxnLst/>
            <a:rect l="l" t="t" r="r" b="b"/>
            <a:pathLst>
              <a:path w="120000" h="120000" extrusionOk="0">
                <a:moveTo>
                  <a:pt x="114276" y="119802"/>
                </a:moveTo>
                <a:lnTo>
                  <a:pt x="114276" y="119802"/>
                </a:lnTo>
                <a:cubicBezTo>
                  <a:pt x="5526" y="119802"/>
                  <a:pt x="5526" y="119802"/>
                  <a:pt x="5526" y="119802"/>
                </a:cubicBezTo>
                <a:cubicBezTo>
                  <a:pt x="2763" y="119802"/>
                  <a:pt x="0" y="117044"/>
                  <a:pt x="0" y="114285"/>
                </a:cubicBezTo>
                <a:cubicBezTo>
                  <a:pt x="0" y="20886"/>
                  <a:pt x="0" y="20886"/>
                  <a:pt x="0" y="20886"/>
                </a:cubicBezTo>
                <a:cubicBezTo>
                  <a:pt x="0" y="18128"/>
                  <a:pt x="2763" y="15369"/>
                  <a:pt x="5526" y="15369"/>
                </a:cubicBezTo>
                <a:cubicBezTo>
                  <a:pt x="16578" y="15369"/>
                  <a:pt x="16578" y="15369"/>
                  <a:pt x="16578" y="15369"/>
                </a:cubicBezTo>
                <a:cubicBezTo>
                  <a:pt x="16578" y="20886"/>
                  <a:pt x="16578" y="20886"/>
                  <a:pt x="16578" y="20886"/>
                </a:cubicBezTo>
                <a:cubicBezTo>
                  <a:pt x="16578" y="27783"/>
                  <a:pt x="23684" y="33497"/>
                  <a:pt x="30592" y="33497"/>
                </a:cubicBezTo>
                <a:cubicBezTo>
                  <a:pt x="37500" y="33497"/>
                  <a:pt x="43223" y="27783"/>
                  <a:pt x="43223" y="20886"/>
                </a:cubicBezTo>
                <a:cubicBezTo>
                  <a:pt x="43223" y="15369"/>
                  <a:pt x="43223" y="15369"/>
                  <a:pt x="43223" y="15369"/>
                </a:cubicBezTo>
                <a:cubicBezTo>
                  <a:pt x="76578" y="15369"/>
                  <a:pt x="76578" y="15369"/>
                  <a:pt x="76578" y="15369"/>
                </a:cubicBezTo>
                <a:cubicBezTo>
                  <a:pt x="76578" y="20886"/>
                  <a:pt x="76578" y="20886"/>
                  <a:pt x="76578" y="20886"/>
                </a:cubicBezTo>
                <a:cubicBezTo>
                  <a:pt x="76578" y="27783"/>
                  <a:pt x="82302" y="33497"/>
                  <a:pt x="89210" y="33497"/>
                </a:cubicBezTo>
                <a:cubicBezTo>
                  <a:pt x="96118" y="33497"/>
                  <a:pt x="103223" y="27783"/>
                  <a:pt x="103223" y="20886"/>
                </a:cubicBezTo>
                <a:cubicBezTo>
                  <a:pt x="103223" y="15369"/>
                  <a:pt x="103223" y="15369"/>
                  <a:pt x="103223" y="15369"/>
                </a:cubicBezTo>
                <a:cubicBezTo>
                  <a:pt x="114276" y="15369"/>
                  <a:pt x="114276" y="15369"/>
                  <a:pt x="114276" y="15369"/>
                </a:cubicBezTo>
                <a:cubicBezTo>
                  <a:pt x="117039" y="15369"/>
                  <a:pt x="119802" y="18128"/>
                  <a:pt x="119802" y="20886"/>
                </a:cubicBezTo>
                <a:cubicBezTo>
                  <a:pt x="119802" y="114285"/>
                  <a:pt x="119802" y="114285"/>
                  <a:pt x="119802" y="114285"/>
                </a:cubicBezTo>
                <a:cubicBezTo>
                  <a:pt x="119802" y="117044"/>
                  <a:pt x="117039" y="119802"/>
                  <a:pt x="114276" y="119802"/>
                </a:cubicBezTo>
                <a:close/>
                <a:moveTo>
                  <a:pt x="108750" y="44532"/>
                </a:moveTo>
                <a:lnTo>
                  <a:pt x="108750" y="44532"/>
                </a:lnTo>
                <a:cubicBezTo>
                  <a:pt x="11052" y="44532"/>
                  <a:pt x="11052" y="44532"/>
                  <a:pt x="11052" y="44532"/>
                </a:cubicBezTo>
                <a:cubicBezTo>
                  <a:pt x="11052" y="108571"/>
                  <a:pt x="11052" y="108571"/>
                  <a:pt x="11052" y="108571"/>
                </a:cubicBezTo>
                <a:cubicBezTo>
                  <a:pt x="108750" y="108571"/>
                  <a:pt x="108750" y="108571"/>
                  <a:pt x="108750" y="108571"/>
                </a:cubicBezTo>
                <a:lnTo>
                  <a:pt x="108750" y="44532"/>
                </a:lnTo>
                <a:close/>
                <a:moveTo>
                  <a:pt x="37500" y="83546"/>
                </a:moveTo>
                <a:lnTo>
                  <a:pt x="37500" y="83546"/>
                </a:lnTo>
                <a:cubicBezTo>
                  <a:pt x="37500" y="82167"/>
                  <a:pt x="38881" y="80788"/>
                  <a:pt x="40460" y="80788"/>
                </a:cubicBezTo>
                <a:cubicBezTo>
                  <a:pt x="41842" y="79408"/>
                  <a:pt x="43223" y="78029"/>
                  <a:pt x="44605" y="78029"/>
                </a:cubicBezTo>
                <a:cubicBezTo>
                  <a:pt x="45986" y="76650"/>
                  <a:pt x="45986" y="76650"/>
                  <a:pt x="47368" y="75270"/>
                </a:cubicBezTo>
                <a:cubicBezTo>
                  <a:pt x="47368" y="75270"/>
                  <a:pt x="48750" y="75270"/>
                  <a:pt x="48750" y="73891"/>
                </a:cubicBezTo>
                <a:cubicBezTo>
                  <a:pt x="50131" y="73891"/>
                  <a:pt x="50131" y="72315"/>
                  <a:pt x="51513" y="72315"/>
                </a:cubicBezTo>
                <a:cubicBezTo>
                  <a:pt x="51513" y="70935"/>
                  <a:pt x="51513" y="69556"/>
                  <a:pt x="51513" y="69556"/>
                </a:cubicBezTo>
                <a:cubicBezTo>
                  <a:pt x="51513" y="66798"/>
                  <a:pt x="51513" y="66798"/>
                  <a:pt x="50131" y="65418"/>
                </a:cubicBezTo>
                <a:cubicBezTo>
                  <a:pt x="50131" y="64039"/>
                  <a:pt x="48750" y="64039"/>
                  <a:pt x="47368" y="64039"/>
                </a:cubicBezTo>
                <a:cubicBezTo>
                  <a:pt x="45986" y="64039"/>
                  <a:pt x="44605" y="64039"/>
                  <a:pt x="44605" y="64039"/>
                </a:cubicBezTo>
                <a:cubicBezTo>
                  <a:pt x="43223" y="65418"/>
                  <a:pt x="43223" y="65418"/>
                  <a:pt x="43223" y="66798"/>
                </a:cubicBezTo>
                <a:cubicBezTo>
                  <a:pt x="41842" y="66798"/>
                  <a:pt x="41842" y="68177"/>
                  <a:pt x="41842" y="69556"/>
                </a:cubicBezTo>
                <a:lnTo>
                  <a:pt x="41842" y="70935"/>
                </a:lnTo>
                <a:cubicBezTo>
                  <a:pt x="34736" y="70935"/>
                  <a:pt x="34736" y="70935"/>
                  <a:pt x="34736" y="70935"/>
                </a:cubicBezTo>
                <a:cubicBezTo>
                  <a:pt x="34736" y="69556"/>
                  <a:pt x="34736" y="68177"/>
                  <a:pt x="36118" y="66798"/>
                </a:cubicBezTo>
                <a:cubicBezTo>
                  <a:pt x="36118" y="64039"/>
                  <a:pt x="36118" y="62660"/>
                  <a:pt x="37500" y="61280"/>
                </a:cubicBezTo>
                <a:cubicBezTo>
                  <a:pt x="38881" y="61280"/>
                  <a:pt x="40460" y="59901"/>
                  <a:pt x="41842" y="58522"/>
                </a:cubicBezTo>
                <a:cubicBezTo>
                  <a:pt x="43223" y="58522"/>
                  <a:pt x="44605" y="58522"/>
                  <a:pt x="47368" y="58522"/>
                </a:cubicBezTo>
                <a:cubicBezTo>
                  <a:pt x="48750" y="58522"/>
                  <a:pt x="50131" y="58522"/>
                  <a:pt x="51513" y="58522"/>
                </a:cubicBezTo>
                <a:cubicBezTo>
                  <a:pt x="52894" y="59901"/>
                  <a:pt x="54276" y="59901"/>
                  <a:pt x="55657" y="61280"/>
                </a:cubicBezTo>
                <a:cubicBezTo>
                  <a:pt x="55657" y="61280"/>
                  <a:pt x="57236" y="62660"/>
                  <a:pt x="57236" y="64039"/>
                </a:cubicBezTo>
                <a:cubicBezTo>
                  <a:pt x="58618" y="65418"/>
                  <a:pt x="58618" y="66798"/>
                  <a:pt x="58618" y="68177"/>
                </a:cubicBezTo>
                <a:cubicBezTo>
                  <a:pt x="58618" y="69556"/>
                  <a:pt x="58618" y="72315"/>
                  <a:pt x="58618" y="72315"/>
                </a:cubicBezTo>
                <a:cubicBezTo>
                  <a:pt x="57236" y="73891"/>
                  <a:pt x="57236" y="75270"/>
                  <a:pt x="55657" y="76650"/>
                </a:cubicBezTo>
                <a:cubicBezTo>
                  <a:pt x="54276" y="76650"/>
                  <a:pt x="54276" y="78029"/>
                  <a:pt x="52894" y="79408"/>
                </a:cubicBezTo>
                <a:cubicBezTo>
                  <a:pt x="51513" y="79408"/>
                  <a:pt x="50131" y="80788"/>
                  <a:pt x="48750" y="80788"/>
                </a:cubicBezTo>
                <a:cubicBezTo>
                  <a:pt x="47368" y="82167"/>
                  <a:pt x="47368" y="82167"/>
                  <a:pt x="45986" y="83546"/>
                </a:cubicBezTo>
                <a:cubicBezTo>
                  <a:pt x="44605" y="84926"/>
                  <a:pt x="43223" y="84926"/>
                  <a:pt x="43223" y="86305"/>
                </a:cubicBezTo>
                <a:cubicBezTo>
                  <a:pt x="58618" y="86305"/>
                  <a:pt x="58618" y="86305"/>
                  <a:pt x="58618" y="86305"/>
                </a:cubicBezTo>
                <a:cubicBezTo>
                  <a:pt x="58618" y="92019"/>
                  <a:pt x="58618" y="92019"/>
                  <a:pt x="58618" y="92019"/>
                </a:cubicBezTo>
                <a:cubicBezTo>
                  <a:pt x="33355" y="92019"/>
                  <a:pt x="33355" y="92019"/>
                  <a:pt x="33355" y="92019"/>
                </a:cubicBezTo>
                <a:cubicBezTo>
                  <a:pt x="33355" y="90640"/>
                  <a:pt x="34736" y="89064"/>
                  <a:pt x="34736" y="87684"/>
                </a:cubicBezTo>
                <a:cubicBezTo>
                  <a:pt x="34736" y="86305"/>
                  <a:pt x="36118" y="84926"/>
                  <a:pt x="37500" y="83546"/>
                </a:cubicBezTo>
                <a:close/>
                <a:moveTo>
                  <a:pt x="69671" y="86305"/>
                </a:moveTo>
                <a:lnTo>
                  <a:pt x="69671" y="86305"/>
                </a:lnTo>
                <a:cubicBezTo>
                  <a:pt x="71052" y="87684"/>
                  <a:pt x="71052" y="87684"/>
                  <a:pt x="73815" y="87684"/>
                </a:cubicBezTo>
                <a:cubicBezTo>
                  <a:pt x="73815" y="87684"/>
                  <a:pt x="75197" y="87684"/>
                  <a:pt x="75197" y="86305"/>
                </a:cubicBezTo>
                <a:cubicBezTo>
                  <a:pt x="76578" y="86305"/>
                  <a:pt x="76578" y="86305"/>
                  <a:pt x="77960" y="84926"/>
                </a:cubicBezTo>
                <a:lnTo>
                  <a:pt x="77960" y="83546"/>
                </a:lnTo>
                <a:cubicBezTo>
                  <a:pt x="79539" y="82167"/>
                  <a:pt x="79539" y="82167"/>
                  <a:pt x="79539" y="80788"/>
                </a:cubicBezTo>
                <a:cubicBezTo>
                  <a:pt x="79539" y="80788"/>
                  <a:pt x="79539" y="79408"/>
                  <a:pt x="77960" y="78029"/>
                </a:cubicBezTo>
                <a:lnTo>
                  <a:pt x="77960" y="76650"/>
                </a:lnTo>
                <a:cubicBezTo>
                  <a:pt x="76578" y="76650"/>
                  <a:pt x="76578" y="75270"/>
                  <a:pt x="75197" y="75270"/>
                </a:cubicBezTo>
                <a:lnTo>
                  <a:pt x="73815" y="75270"/>
                </a:lnTo>
                <a:cubicBezTo>
                  <a:pt x="72434" y="75270"/>
                  <a:pt x="71052" y="75270"/>
                  <a:pt x="69671" y="75270"/>
                </a:cubicBezTo>
                <a:cubicBezTo>
                  <a:pt x="69671" y="75270"/>
                  <a:pt x="68289" y="76650"/>
                  <a:pt x="68289" y="78029"/>
                </a:cubicBezTo>
                <a:cubicBezTo>
                  <a:pt x="61381" y="78029"/>
                  <a:pt x="61381" y="78029"/>
                  <a:pt x="61381" y="78029"/>
                </a:cubicBezTo>
                <a:cubicBezTo>
                  <a:pt x="65526" y="58522"/>
                  <a:pt x="65526" y="58522"/>
                  <a:pt x="65526" y="58522"/>
                </a:cubicBezTo>
                <a:cubicBezTo>
                  <a:pt x="83684" y="58522"/>
                  <a:pt x="83684" y="58522"/>
                  <a:pt x="83684" y="58522"/>
                </a:cubicBezTo>
                <a:cubicBezTo>
                  <a:pt x="83684" y="64039"/>
                  <a:pt x="83684" y="64039"/>
                  <a:pt x="83684" y="64039"/>
                </a:cubicBezTo>
                <a:cubicBezTo>
                  <a:pt x="69671" y="64039"/>
                  <a:pt x="69671" y="64039"/>
                  <a:pt x="69671" y="64039"/>
                </a:cubicBezTo>
                <a:cubicBezTo>
                  <a:pt x="68289" y="72315"/>
                  <a:pt x="68289" y="72315"/>
                  <a:pt x="68289" y="72315"/>
                </a:cubicBezTo>
                <a:cubicBezTo>
                  <a:pt x="69671" y="70935"/>
                  <a:pt x="71052" y="70935"/>
                  <a:pt x="72434" y="69556"/>
                </a:cubicBezTo>
                <a:cubicBezTo>
                  <a:pt x="72434" y="69556"/>
                  <a:pt x="73815" y="69556"/>
                  <a:pt x="75197" y="69556"/>
                </a:cubicBezTo>
                <a:cubicBezTo>
                  <a:pt x="76578" y="69556"/>
                  <a:pt x="77960" y="69556"/>
                  <a:pt x="79539" y="70935"/>
                </a:cubicBezTo>
                <a:cubicBezTo>
                  <a:pt x="80921" y="70935"/>
                  <a:pt x="82302" y="72315"/>
                  <a:pt x="83684" y="72315"/>
                </a:cubicBezTo>
                <a:cubicBezTo>
                  <a:pt x="83684" y="73891"/>
                  <a:pt x="85065" y="75270"/>
                  <a:pt x="85065" y="76650"/>
                </a:cubicBezTo>
                <a:cubicBezTo>
                  <a:pt x="86447" y="78029"/>
                  <a:pt x="86447" y="79408"/>
                  <a:pt x="86447" y="80788"/>
                </a:cubicBezTo>
                <a:cubicBezTo>
                  <a:pt x="86447" y="82167"/>
                  <a:pt x="85065" y="84926"/>
                  <a:pt x="85065" y="86305"/>
                </a:cubicBezTo>
                <a:cubicBezTo>
                  <a:pt x="83684" y="87684"/>
                  <a:pt x="83684" y="89064"/>
                  <a:pt x="82302" y="89064"/>
                </a:cubicBezTo>
                <a:cubicBezTo>
                  <a:pt x="80921" y="90640"/>
                  <a:pt x="79539" y="92019"/>
                  <a:pt x="77960" y="92019"/>
                </a:cubicBezTo>
                <a:cubicBezTo>
                  <a:pt x="76578" y="93399"/>
                  <a:pt x="75197" y="93399"/>
                  <a:pt x="73815" y="93399"/>
                </a:cubicBezTo>
                <a:cubicBezTo>
                  <a:pt x="71052" y="93399"/>
                  <a:pt x="69671" y="93399"/>
                  <a:pt x="68289" y="92019"/>
                </a:cubicBezTo>
                <a:cubicBezTo>
                  <a:pt x="66907" y="92019"/>
                  <a:pt x="65526" y="92019"/>
                  <a:pt x="64144" y="90640"/>
                </a:cubicBezTo>
                <a:cubicBezTo>
                  <a:pt x="64144" y="89064"/>
                  <a:pt x="62763" y="89064"/>
                  <a:pt x="61381" y="87684"/>
                </a:cubicBezTo>
                <a:cubicBezTo>
                  <a:pt x="61381" y="86305"/>
                  <a:pt x="61381" y="83546"/>
                  <a:pt x="61381" y="82167"/>
                </a:cubicBezTo>
                <a:cubicBezTo>
                  <a:pt x="68289" y="82167"/>
                  <a:pt x="68289" y="82167"/>
                  <a:pt x="68289" y="82167"/>
                </a:cubicBezTo>
                <a:cubicBezTo>
                  <a:pt x="68289" y="83546"/>
                  <a:pt x="68289" y="84926"/>
                  <a:pt x="69671" y="86305"/>
                </a:cubicBezTo>
                <a:close/>
                <a:moveTo>
                  <a:pt x="89210" y="26403"/>
                </a:moveTo>
                <a:lnTo>
                  <a:pt x="89210" y="26403"/>
                </a:lnTo>
                <a:cubicBezTo>
                  <a:pt x="86447" y="26403"/>
                  <a:pt x="83684" y="23645"/>
                  <a:pt x="83684" y="20886"/>
                </a:cubicBezTo>
                <a:cubicBezTo>
                  <a:pt x="83684" y="5517"/>
                  <a:pt x="83684" y="5517"/>
                  <a:pt x="83684" y="5517"/>
                </a:cubicBezTo>
                <a:cubicBezTo>
                  <a:pt x="83684" y="2758"/>
                  <a:pt x="86447" y="0"/>
                  <a:pt x="89210" y="0"/>
                </a:cubicBezTo>
                <a:cubicBezTo>
                  <a:pt x="93355" y="0"/>
                  <a:pt x="94736" y="2758"/>
                  <a:pt x="94736" y="5517"/>
                </a:cubicBezTo>
                <a:cubicBezTo>
                  <a:pt x="94736" y="20886"/>
                  <a:pt x="94736" y="20886"/>
                  <a:pt x="94736" y="20886"/>
                </a:cubicBezTo>
                <a:cubicBezTo>
                  <a:pt x="94736" y="23645"/>
                  <a:pt x="93355" y="26403"/>
                  <a:pt x="89210" y="26403"/>
                </a:cubicBezTo>
                <a:close/>
                <a:moveTo>
                  <a:pt x="30592" y="26403"/>
                </a:moveTo>
                <a:lnTo>
                  <a:pt x="30592" y="26403"/>
                </a:lnTo>
                <a:cubicBezTo>
                  <a:pt x="26447" y="26403"/>
                  <a:pt x="25065" y="23645"/>
                  <a:pt x="25065" y="20886"/>
                </a:cubicBezTo>
                <a:cubicBezTo>
                  <a:pt x="25065" y="5517"/>
                  <a:pt x="25065" y="5517"/>
                  <a:pt x="25065" y="5517"/>
                </a:cubicBezTo>
                <a:cubicBezTo>
                  <a:pt x="25065" y="2758"/>
                  <a:pt x="26447" y="0"/>
                  <a:pt x="30592" y="0"/>
                </a:cubicBezTo>
                <a:cubicBezTo>
                  <a:pt x="33355" y="0"/>
                  <a:pt x="36118" y="2758"/>
                  <a:pt x="36118" y="5517"/>
                </a:cubicBezTo>
                <a:cubicBezTo>
                  <a:pt x="36118" y="20886"/>
                  <a:pt x="36118" y="20886"/>
                  <a:pt x="36118" y="20886"/>
                </a:cubicBezTo>
                <a:cubicBezTo>
                  <a:pt x="36118" y="23645"/>
                  <a:pt x="33355" y="26403"/>
                  <a:pt x="30592" y="26403"/>
                </a:cubicBez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392" name="Google Shape;392;p39"/>
          <p:cNvSpPr txBox="1"/>
          <p:nvPr/>
        </p:nvSpPr>
        <p:spPr>
          <a:xfrm>
            <a:off x="415300" y="4071700"/>
            <a:ext cx="7056900" cy="9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solidFill>
                  <a:srgbClr val="562457"/>
                </a:solidFill>
                <a:latin typeface="Helvetica Neue"/>
                <a:ea typeface="Helvetica Neue"/>
                <a:cs typeface="Helvetica Neue"/>
                <a:sym typeface="Helvetica Neue"/>
              </a:rPr>
              <a:t>“The goal of the Rbind project is to provide a service like WordPress.com or Medium, but </a:t>
            </a:r>
            <a:r>
              <a:rPr lang="en" sz="1600" b="1" i="1">
                <a:solidFill>
                  <a:srgbClr val="562457"/>
                </a:solidFill>
                <a:latin typeface="Helvetica Neue"/>
                <a:ea typeface="Helvetica Neue"/>
                <a:cs typeface="Helvetica Neue"/>
                <a:sym typeface="Helvetica Neue"/>
              </a:rPr>
              <a:t>driven by the community</a:t>
            </a:r>
            <a:r>
              <a:rPr lang="en" sz="1600" i="1">
                <a:solidFill>
                  <a:srgbClr val="562457"/>
                </a:solidFill>
                <a:latin typeface="Helvetica Neue"/>
                <a:ea typeface="Helvetica Neue"/>
                <a:cs typeface="Helvetica Neue"/>
                <a:sym typeface="Helvetica Neue"/>
              </a:rPr>
              <a:t> instead of a certain company. We hope users can help each other to build the websites they want.” Rbind</a:t>
            </a:r>
            <a:endParaRPr sz="1600" i="1">
              <a:solidFill>
                <a:srgbClr val="562457"/>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8398A"/>
        </a:solidFill>
        <a:effectLst/>
      </p:bgPr>
    </p:bg>
    <p:spTree>
      <p:nvGrpSpPr>
        <p:cNvPr id="1" name="Shape 396"/>
        <p:cNvGrpSpPr/>
        <p:nvPr/>
      </p:nvGrpSpPr>
      <p:grpSpPr>
        <a:xfrm>
          <a:off x="0" y="0"/>
          <a:ext cx="0" cy="0"/>
          <a:chOff x="0" y="0"/>
          <a:chExt cx="0" cy="0"/>
        </a:xfrm>
      </p:grpSpPr>
      <p:sp>
        <p:nvSpPr>
          <p:cNvPr id="397" name="Google Shape;397;p40"/>
          <p:cNvSpPr txBox="1">
            <a:spLocks noGrp="1"/>
          </p:cNvSpPr>
          <p:nvPr>
            <p:ph type="title"/>
          </p:nvPr>
        </p:nvSpPr>
        <p:spPr>
          <a:xfrm rot="546">
            <a:off x="325675" y="206100"/>
            <a:ext cx="7561200" cy="6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rgbClr val="FFFFFF"/>
                </a:solidFill>
              </a:rPr>
              <a:t>Paso 10: Actualizar la </a:t>
            </a:r>
            <a:r>
              <a:rPr lang="es-ES" dirty="0" err="1">
                <a:solidFill>
                  <a:srgbClr val="FFFFFF"/>
                </a:solidFill>
              </a:rPr>
              <a:t>url</a:t>
            </a:r>
            <a:r>
              <a:rPr lang="es-ES" dirty="0">
                <a:solidFill>
                  <a:srgbClr val="FFFFFF"/>
                </a:solidFill>
              </a:rPr>
              <a:t> de su página web </a:t>
            </a:r>
            <a:endParaRPr dirty="0">
              <a:solidFill>
                <a:srgbClr val="FFFFFF"/>
              </a:solidFill>
            </a:endParaRPr>
          </a:p>
        </p:txBody>
      </p:sp>
      <p:pic>
        <p:nvPicPr>
          <p:cNvPr id="398" name="Google Shape;398;p40"/>
          <p:cNvPicPr preferRelativeResize="0"/>
          <p:nvPr/>
        </p:nvPicPr>
        <p:blipFill rotWithShape="1">
          <a:blip r:embed="rId3">
            <a:alphaModFix/>
          </a:blip>
          <a:srcRect l="20873" t="376024" r="-25399" b="-403348"/>
          <a:stretch/>
        </p:blipFill>
        <p:spPr>
          <a:xfrm>
            <a:off x="889400" y="3518600"/>
            <a:ext cx="1511300" cy="610500"/>
          </a:xfrm>
          <a:prstGeom prst="rect">
            <a:avLst/>
          </a:prstGeom>
          <a:noFill/>
          <a:ln>
            <a:noFill/>
          </a:ln>
        </p:spPr>
      </p:pic>
      <p:sp>
        <p:nvSpPr>
          <p:cNvPr id="399" name="Google Shape;399;p40"/>
          <p:cNvSpPr/>
          <p:nvPr/>
        </p:nvSpPr>
        <p:spPr>
          <a:xfrm>
            <a:off x="3439441" y="2238337"/>
            <a:ext cx="978900" cy="1023900"/>
          </a:xfrm>
          <a:custGeom>
            <a:avLst/>
            <a:gdLst/>
            <a:ahLst/>
            <a:cxnLst/>
            <a:rect l="l" t="t" r="r" b="b"/>
            <a:pathLst>
              <a:path w="120000" h="120000" extrusionOk="0">
                <a:moveTo>
                  <a:pt x="114276" y="119802"/>
                </a:moveTo>
                <a:lnTo>
                  <a:pt x="114276" y="119802"/>
                </a:lnTo>
                <a:cubicBezTo>
                  <a:pt x="5526" y="119802"/>
                  <a:pt x="5526" y="119802"/>
                  <a:pt x="5526" y="119802"/>
                </a:cubicBezTo>
                <a:cubicBezTo>
                  <a:pt x="2763" y="119802"/>
                  <a:pt x="0" y="117044"/>
                  <a:pt x="0" y="114285"/>
                </a:cubicBezTo>
                <a:cubicBezTo>
                  <a:pt x="0" y="20886"/>
                  <a:pt x="0" y="20886"/>
                  <a:pt x="0" y="20886"/>
                </a:cubicBezTo>
                <a:cubicBezTo>
                  <a:pt x="0" y="18128"/>
                  <a:pt x="2763" y="15369"/>
                  <a:pt x="5526" y="15369"/>
                </a:cubicBezTo>
                <a:cubicBezTo>
                  <a:pt x="16578" y="15369"/>
                  <a:pt x="16578" y="15369"/>
                  <a:pt x="16578" y="15369"/>
                </a:cubicBezTo>
                <a:cubicBezTo>
                  <a:pt x="16578" y="20886"/>
                  <a:pt x="16578" y="20886"/>
                  <a:pt x="16578" y="20886"/>
                </a:cubicBezTo>
                <a:cubicBezTo>
                  <a:pt x="16578" y="27783"/>
                  <a:pt x="23684" y="33497"/>
                  <a:pt x="30592" y="33497"/>
                </a:cubicBezTo>
                <a:cubicBezTo>
                  <a:pt x="37500" y="33497"/>
                  <a:pt x="43223" y="27783"/>
                  <a:pt x="43223" y="20886"/>
                </a:cubicBezTo>
                <a:cubicBezTo>
                  <a:pt x="43223" y="15369"/>
                  <a:pt x="43223" y="15369"/>
                  <a:pt x="43223" y="15369"/>
                </a:cubicBezTo>
                <a:cubicBezTo>
                  <a:pt x="76578" y="15369"/>
                  <a:pt x="76578" y="15369"/>
                  <a:pt x="76578" y="15369"/>
                </a:cubicBezTo>
                <a:cubicBezTo>
                  <a:pt x="76578" y="20886"/>
                  <a:pt x="76578" y="20886"/>
                  <a:pt x="76578" y="20886"/>
                </a:cubicBezTo>
                <a:cubicBezTo>
                  <a:pt x="76578" y="27783"/>
                  <a:pt x="82302" y="33497"/>
                  <a:pt x="89210" y="33497"/>
                </a:cubicBezTo>
                <a:cubicBezTo>
                  <a:pt x="96118" y="33497"/>
                  <a:pt x="103223" y="27783"/>
                  <a:pt x="103223" y="20886"/>
                </a:cubicBezTo>
                <a:cubicBezTo>
                  <a:pt x="103223" y="15369"/>
                  <a:pt x="103223" y="15369"/>
                  <a:pt x="103223" y="15369"/>
                </a:cubicBezTo>
                <a:cubicBezTo>
                  <a:pt x="114276" y="15369"/>
                  <a:pt x="114276" y="15369"/>
                  <a:pt x="114276" y="15369"/>
                </a:cubicBezTo>
                <a:cubicBezTo>
                  <a:pt x="117039" y="15369"/>
                  <a:pt x="119802" y="18128"/>
                  <a:pt x="119802" y="20886"/>
                </a:cubicBezTo>
                <a:cubicBezTo>
                  <a:pt x="119802" y="114285"/>
                  <a:pt x="119802" y="114285"/>
                  <a:pt x="119802" y="114285"/>
                </a:cubicBezTo>
                <a:cubicBezTo>
                  <a:pt x="119802" y="117044"/>
                  <a:pt x="117039" y="119802"/>
                  <a:pt x="114276" y="119802"/>
                </a:cubicBezTo>
                <a:close/>
                <a:moveTo>
                  <a:pt x="108750" y="44532"/>
                </a:moveTo>
                <a:lnTo>
                  <a:pt x="108750" y="44532"/>
                </a:lnTo>
                <a:cubicBezTo>
                  <a:pt x="11052" y="44532"/>
                  <a:pt x="11052" y="44532"/>
                  <a:pt x="11052" y="44532"/>
                </a:cubicBezTo>
                <a:cubicBezTo>
                  <a:pt x="11052" y="108571"/>
                  <a:pt x="11052" y="108571"/>
                  <a:pt x="11052" y="108571"/>
                </a:cubicBezTo>
                <a:cubicBezTo>
                  <a:pt x="108750" y="108571"/>
                  <a:pt x="108750" y="108571"/>
                  <a:pt x="108750" y="108571"/>
                </a:cubicBezTo>
                <a:lnTo>
                  <a:pt x="108750" y="44532"/>
                </a:lnTo>
                <a:close/>
                <a:moveTo>
                  <a:pt x="37500" y="83546"/>
                </a:moveTo>
                <a:lnTo>
                  <a:pt x="37500" y="83546"/>
                </a:lnTo>
                <a:cubicBezTo>
                  <a:pt x="37500" y="82167"/>
                  <a:pt x="38881" y="80788"/>
                  <a:pt x="40460" y="80788"/>
                </a:cubicBezTo>
                <a:cubicBezTo>
                  <a:pt x="41842" y="79408"/>
                  <a:pt x="43223" y="78029"/>
                  <a:pt x="44605" y="78029"/>
                </a:cubicBezTo>
                <a:cubicBezTo>
                  <a:pt x="45986" y="76650"/>
                  <a:pt x="45986" y="76650"/>
                  <a:pt x="47368" y="75270"/>
                </a:cubicBezTo>
                <a:cubicBezTo>
                  <a:pt x="47368" y="75270"/>
                  <a:pt x="48750" y="75270"/>
                  <a:pt x="48750" y="73891"/>
                </a:cubicBezTo>
                <a:cubicBezTo>
                  <a:pt x="50131" y="73891"/>
                  <a:pt x="50131" y="72315"/>
                  <a:pt x="51513" y="72315"/>
                </a:cubicBezTo>
                <a:cubicBezTo>
                  <a:pt x="51513" y="70935"/>
                  <a:pt x="51513" y="69556"/>
                  <a:pt x="51513" y="69556"/>
                </a:cubicBezTo>
                <a:cubicBezTo>
                  <a:pt x="51513" y="66798"/>
                  <a:pt x="51513" y="66798"/>
                  <a:pt x="50131" y="65418"/>
                </a:cubicBezTo>
                <a:cubicBezTo>
                  <a:pt x="50131" y="64039"/>
                  <a:pt x="48750" y="64039"/>
                  <a:pt x="47368" y="64039"/>
                </a:cubicBezTo>
                <a:cubicBezTo>
                  <a:pt x="45986" y="64039"/>
                  <a:pt x="44605" y="64039"/>
                  <a:pt x="44605" y="64039"/>
                </a:cubicBezTo>
                <a:cubicBezTo>
                  <a:pt x="43223" y="65418"/>
                  <a:pt x="43223" y="65418"/>
                  <a:pt x="43223" y="66798"/>
                </a:cubicBezTo>
                <a:cubicBezTo>
                  <a:pt x="41842" y="66798"/>
                  <a:pt x="41842" y="68177"/>
                  <a:pt x="41842" y="69556"/>
                </a:cubicBezTo>
                <a:lnTo>
                  <a:pt x="41842" y="70935"/>
                </a:lnTo>
                <a:cubicBezTo>
                  <a:pt x="34736" y="70935"/>
                  <a:pt x="34736" y="70935"/>
                  <a:pt x="34736" y="70935"/>
                </a:cubicBezTo>
                <a:cubicBezTo>
                  <a:pt x="34736" y="69556"/>
                  <a:pt x="34736" y="68177"/>
                  <a:pt x="36118" y="66798"/>
                </a:cubicBezTo>
                <a:cubicBezTo>
                  <a:pt x="36118" y="64039"/>
                  <a:pt x="36118" y="62660"/>
                  <a:pt x="37500" y="61280"/>
                </a:cubicBezTo>
                <a:cubicBezTo>
                  <a:pt x="38881" y="61280"/>
                  <a:pt x="40460" y="59901"/>
                  <a:pt x="41842" y="58522"/>
                </a:cubicBezTo>
                <a:cubicBezTo>
                  <a:pt x="43223" y="58522"/>
                  <a:pt x="44605" y="58522"/>
                  <a:pt x="47368" y="58522"/>
                </a:cubicBezTo>
                <a:cubicBezTo>
                  <a:pt x="48750" y="58522"/>
                  <a:pt x="50131" y="58522"/>
                  <a:pt x="51513" y="58522"/>
                </a:cubicBezTo>
                <a:cubicBezTo>
                  <a:pt x="52894" y="59901"/>
                  <a:pt x="54276" y="59901"/>
                  <a:pt x="55657" y="61280"/>
                </a:cubicBezTo>
                <a:cubicBezTo>
                  <a:pt x="55657" y="61280"/>
                  <a:pt x="57236" y="62660"/>
                  <a:pt x="57236" y="64039"/>
                </a:cubicBezTo>
                <a:cubicBezTo>
                  <a:pt x="58618" y="65418"/>
                  <a:pt x="58618" y="66798"/>
                  <a:pt x="58618" y="68177"/>
                </a:cubicBezTo>
                <a:cubicBezTo>
                  <a:pt x="58618" y="69556"/>
                  <a:pt x="58618" y="72315"/>
                  <a:pt x="58618" y="72315"/>
                </a:cubicBezTo>
                <a:cubicBezTo>
                  <a:pt x="57236" y="73891"/>
                  <a:pt x="57236" y="75270"/>
                  <a:pt x="55657" y="76650"/>
                </a:cubicBezTo>
                <a:cubicBezTo>
                  <a:pt x="54276" y="76650"/>
                  <a:pt x="54276" y="78029"/>
                  <a:pt x="52894" y="79408"/>
                </a:cubicBezTo>
                <a:cubicBezTo>
                  <a:pt x="51513" y="79408"/>
                  <a:pt x="50131" y="80788"/>
                  <a:pt x="48750" y="80788"/>
                </a:cubicBezTo>
                <a:cubicBezTo>
                  <a:pt x="47368" y="82167"/>
                  <a:pt x="47368" y="82167"/>
                  <a:pt x="45986" y="83546"/>
                </a:cubicBezTo>
                <a:cubicBezTo>
                  <a:pt x="44605" y="84926"/>
                  <a:pt x="43223" y="84926"/>
                  <a:pt x="43223" y="86305"/>
                </a:cubicBezTo>
                <a:cubicBezTo>
                  <a:pt x="58618" y="86305"/>
                  <a:pt x="58618" y="86305"/>
                  <a:pt x="58618" y="86305"/>
                </a:cubicBezTo>
                <a:cubicBezTo>
                  <a:pt x="58618" y="92019"/>
                  <a:pt x="58618" y="92019"/>
                  <a:pt x="58618" y="92019"/>
                </a:cubicBezTo>
                <a:cubicBezTo>
                  <a:pt x="33355" y="92019"/>
                  <a:pt x="33355" y="92019"/>
                  <a:pt x="33355" y="92019"/>
                </a:cubicBezTo>
                <a:cubicBezTo>
                  <a:pt x="33355" y="90640"/>
                  <a:pt x="34736" y="89064"/>
                  <a:pt x="34736" y="87684"/>
                </a:cubicBezTo>
                <a:cubicBezTo>
                  <a:pt x="34736" y="86305"/>
                  <a:pt x="36118" y="84926"/>
                  <a:pt x="37500" y="83546"/>
                </a:cubicBezTo>
                <a:close/>
                <a:moveTo>
                  <a:pt x="69671" y="86305"/>
                </a:moveTo>
                <a:lnTo>
                  <a:pt x="69671" y="86305"/>
                </a:lnTo>
                <a:cubicBezTo>
                  <a:pt x="71052" y="87684"/>
                  <a:pt x="71052" y="87684"/>
                  <a:pt x="73815" y="87684"/>
                </a:cubicBezTo>
                <a:cubicBezTo>
                  <a:pt x="73815" y="87684"/>
                  <a:pt x="75197" y="87684"/>
                  <a:pt x="75197" y="86305"/>
                </a:cubicBezTo>
                <a:cubicBezTo>
                  <a:pt x="76578" y="86305"/>
                  <a:pt x="76578" y="86305"/>
                  <a:pt x="77960" y="84926"/>
                </a:cubicBezTo>
                <a:lnTo>
                  <a:pt x="77960" y="83546"/>
                </a:lnTo>
                <a:cubicBezTo>
                  <a:pt x="79539" y="82167"/>
                  <a:pt x="79539" y="82167"/>
                  <a:pt x="79539" y="80788"/>
                </a:cubicBezTo>
                <a:cubicBezTo>
                  <a:pt x="79539" y="80788"/>
                  <a:pt x="79539" y="79408"/>
                  <a:pt x="77960" y="78029"/>
                </a:cubicBezTo>
                <a:lnTo>
                  <a:pt x="77960" y="76650"/>
                </a:lnTo>
                <a:cubicBezTo>
                  <a:pt x="76578" y="76650"/>
                  <a:pt x="76578" y="75270"/>
                  <a:pt x="75197" y="75270"/>
                </a:cubicBezTo>
                <a:lnTo>
                  <a:pt x="73815" y="75270"/>
                </a:lnTo>
                <a:cubicBezTo>
                  <a:pt x="72434" y="75270"/>
                  <a:pt x="71052" y="75270"/>
                  <a:pt x="69671" y="75270"/>
                </a:cubicBezTo>
                <a:cubicBezTo>
                  <a:pt x="69671" y="75270"/>
                  <a:pt x="68289" y="76650"/>
                  <a:pt x="68289" y="78029"/>
                </a:cubicBezTo>
                <a:cubicBezTo>
                  <a:pt x="61381" y="78029"/>
                  <a:pt x="61381" y="78029"/>
                  <a:pt x="61381" y="78029"/>
                </a:cubicBezTo>
                <a:cubicBezTo>
                  <a:pt x="65526" y="58522"/>
                  <a:pt x="65526" y="58522"/>
                  <a:pt x="65526" y="58522"/>
                </a:cubicBezTo>
                <a:cubicBezTo>
                  <a:pt x="83684" y="58522"/>
                  <a:pt x="83684" y="58522"/>
                  <a:pt x="83684" y="58522"/>
                </a:cubicBezTo>
                <a:cubicBezTo>
                  <a:pt x="83684" y="64039"/>
                  <a:pt x="83684" y="64039"/>
                  <a:pt x="83684" y="64039"/>
                </a:cubicBezTo>
                <a:cubicBezTo>
                  <a:pt x="69671" y="64039"/>
                  <a:pt x="69671" y="64039"/>
                  <a:pt x="69671" y="64039"/>
                </a:cubicBezTo>
                <a:cubicBezTo>
                  <a:pt x="68289" y="72315"/>
                  <a:pt x="68289" y="72315"/>
                  <a:pt x="68289" y="72315"/>
                </a:cubicBezTo>
                <a:cubicBezTo>
                  <a:pt x="69671" y="70935"/>
                  <a:pt x="71052" y="70935"/>
                  <a:pt x="72434" y="69556"/>
                </a:cubicBezTo>
                <a:cubicBezTo>
                  <a:pt x="72434" y="69556"/>
                  <a:pt x="73815" y="69556"/>
                  <a:pt x="75197" y="69556"/>
                </a:cubicBezTo>
                <a:cubicBezTo>
                  <a:pt x="76578" y="69556"/>
                  <a:pt x="77960" y="69556"/>
                  <a:pt x="79539" y="70935"/>
                </a:cubicBezTo>
                <a:cubicBezTo>
                  <a:pt x="80921" y="70935"/>
                  <a:pt x="82302" y="72315"/>
                  <a:pt x="83684" y="72315"/>
                </a:cubicBezTo>
                <a:cubicBezTo>
                  <a:pt x="83684" y="73891"/>
                  <a:pt x="85065" y="75270"/>
                  <a:pt x="85065" y="76650"/>
                </a:cubicBezTo>
                <a:cubicBezTo>
                  <a:pt x="86447" y="78029"/>
                  <a:pt x="86447" y="79408"/>
                  <a:pt x="86447" y="80788"/>
                </a:cubicBezTo>
                <a:cubicBezTo>
                  <a:pt x="86447" y="82167"/>
                  <a:pt x="85065" y="84926"/>
                  <a:pt x="85065" y="86305"/>
                </a:cubicBezTo>
                <a:cubicBezTo>
                  <a:pt x="83684" y="87684"/>
                  <a:pt x="83684" y="89064"/>
                  <a:pt x="82302" y="89064"/>
                </a:cubicBezTo>
                <a:cubicBezTo>
                  <a:pt x="80921" y="90640"/>
                  <a:pt x="79539" y="92019"/>
                  <a:pt x="77960" y="92019"/>
                </a:cubicBezTo>
                <a:cubicBezTo>
                  <a:pt x="76578" y="93399"/>
                  <a:pt x="75197" y="93399"/>
                  <a:pt x="73815" y="93399"/>
                </a:cubicBezTo>
                <a:cubicBezTo>
                  <a:pt x="71052" y="93399"/>
                  <a:pt x="69671" y="93399"/>
                  <a:pt x="68289" y="92019"/>
                </a:cubicBezTo>
                <a:cubicBezTo>
                  <a:pt x="66907" y="92019"/>
                  <a:pt x="65526" y="92019"/>
                  <a:pt x="64144" y="90640"/>
                </a:cubicBezTo>
                <a:cubicBezTo>
                  <a:pt x="64144" y="89064"/>
                  <a:pt x="62763" y="89064"/>
                  <a:pt x="61381" y="87684"/>
                </a:cubicBezTo>
                <a:cubicBezTo>
                  <a:pt x="61381" y="86305"/>
                  <a:pt x="61381" y="83546"/>
                  <a:pt x="61381" y="82167"/>
                </a:cubicBezTo>
                <a:cubicBezTo>
                  <a:pt x="68289" y="82167"/>
                  <a:pt x="68289" y="82167"/>
                  <a:pt x="68289" y="82167"/>
                </a:cubicBezTo>
                <a:cubicBezTo>
                  <a:pt x="68289" y="83546"/>
                  <a:pt x="68289" y="84926"/>
                  <a:pt x="69671" y="86305"/>
                </a:cubicBezTo>
                <a:close/>
                <a:moveTo>
                  <a:pt x="89210" y="26403"/>
                </a:moveTo>
                <a:lnTo>
                  <a:pt x="89210" y="26403"/>
                </a:lnTo>
                <a:cubicBezTo>
                  <a:pt x="86447" y="26403"/>
                  <a:pt x="83684" y="23645"/>
                  <a:pt x="83684" y="20886"/>
                </a:cubicBezTo>
                <a:cubicBezTo>
                  <a:pt x="83684" y="5517"/>
                  <a:pt x="83684" y="5517"/>
                  <a:pt x="83684" y="5517"/>
                </a:cubicBezTo>
                <a:cubicBezTo>
                  <a:pt x="83684" y="2758"/>
                  <a:pt x="86447" y="0"/>
                  <a:pt x="89210" y="0"/>
                </a:cubicBezTo>
                <a:cubicBezTo>
                  <a:pt x="93355" y="0"/>
                  <a:pt x="94736" y="2758"/>
                  <a:pt x="94736" y="5517"/>
                </a:cubicBezTo>
                <a:cubicBezTo>
                  <a:pt x="94736" y="20886"/>
                  <a:pt x="94736" y="20886"/>
                  <a:pt x="94736" y="20886"/>
                </a:cubicBezTo>
                <a:cubicBezTo>
                  <a:pt x="94736" y="23645"/>
                  <a:pt x="93355" y="26403"/>
                  <a:pt x="89210" y="26403"/>
                </a:cubicBezTo>
                <a:close/>
                <a:moveTo>
                  <a:pt x="30592" y="26403"/>
                </a:moveTo>
                <a:lnTo>
                  <a:pt x="30592" y="26403"/>
                </a:lnTo>
                <a:cubicBezTo>
                  <a:pt x="26447" y="26403"/>
                  <a:pt x="25065" y="23645"/>
                  <a:pt x="25065" y="20886"/>
                </a:cubicBezTo>
                <a:cubicBezTo>
                  <a:pt x="25065" y="5517"/>
                  <a:pt x="25065" y="5517"/>
                  <a:pt x="25065" y="5517"/>
                </a:cubicBezTo>
                <a:cubicBezTo>
                  <a:pt x="25065" y="2758"/>
                  <a:pt x="26447" y="0"/>
                  <a:pt x="30592" y="0"/>
                </a:cubicBezTo>
                <a:cubicBezTo>
                  <a:pt x="33355" y="0"/>
                  <a:pt x="36118" y="2758"/>
                  <a:pt x="36118" y="5517"/>
                </a:cubicBezTo>
                <a:cubicBezTo>
                  <a:pt x="36118" y="20886"/>
                  <a:pt x="36118" y="20886"/>
                  <a:pt x="36118" y="20886"/>
                </a:cubicBezTo>
                <a:cubicBezTo>
                  <a:pt x="36118" y="23645"/>
                  <a:pt x="33355" y="26403"/>
                  <a:pt x="30592" y="26403"/>
                </a:cubicBez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400" name="Google Shape;400;p40"/>
          <p:cNvSpPr txBox="1"/>
          <p:nvPr/>
        </p:nvSpPr>
        <p:spPr>
          <a:xfrm>
            <a:off x="460750" y="1073275"/>
            <a:ext cx="7932300" cy="36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i="1" dirty="0">
                <a:solidFill>
                  <a:srgbClr val="00FFFF"/>
                </a:solidFill>
                <a:latin typeface="Courier"/>
                <a:ea typeface="Courier"/>
                <a:cs typeface="Courier"/>
                <a:sym typeface="Courier"/>
              </a:rPr>
              <a:t># 1. </a:t>
            </a:r>
            <a:r>
              <a:rPr lang="fr-BE" sz="2000" b="1" i="1" dirty="0" err="1">
                <a:solidFill>
                  <a:srgbClr val="00FFFF"/>
                </a:solidFill>
                <a:latin typeface="Courier"/>
                <a:ea typeface="Courier"/>
                <a:cs typeface="Courier"/>
                <a:sym typeface="Courier"/>
              </a:rPr>
              <a:t>Actualiza</a:t>
            </a:r>
            <a:r>
              <a:rPr lang="fr-BE" sz="2000" b="1" i="1" dirty="0">
                <a:solidFill>
                  <a:srgbClr val="00FFFF"/>
                </a:solidFill>
                <a:latin typeface="Courier"/>
                <a:ea typeface="Courier"/>
                <a:cs typeface="Courier"/>
                <a:sym typeface="Courier"/>
              </a:rPr>
              <a:t> la url base de tu </a:t>
            </a:r>
            <a:r>
              <a:rPr lang="fr-BE" sz="2000" b="1" i="1" dirty="0" err="1">
                <a:solidFill>
                  <a:srgbClr val="00FFFF"/>
                </a:solidFill>
                <a:latin typeface="Courier"/>
                <a:ea typeface="Courier"/>
                <a:cs typeface="Courier"/>
                <a:sym typeface="Courier"/>
              </a:rPr>
              <a:t>archivo</a:t>
            </a:r>
            <a:r>
              <a:rPr lang="fr-BE" sz="2000" b="1" i="1" dirty="0">
                <a:solidFill>
                  <a:srgbClr val="00FFFF"/>
                </a:solidFill>
                <a:latin typeface="Courier"/>
                <a:ea typeface="Courier"/>
                <a:cs typeface="Courier"/>
                <a:sym typeface="Courier"/>
              </a:rPr>
              <a:t> </a:t>
            </a:r>
            <a:r>
              <a:rPr lang="fr-BE" sz="2000" b="1" i="1" dirty="0" err="1">
                <a:solidFill>
                  <a:srgbClr val="00FFFF"/>
                </a:solidFill>
                <a:latin typeface="Courier"/>
                <a:ea typeface="Courier"/>
                <a:cs typeface="Courier"/>
                <a:sym typeface="Courier"/>
              </a:rPr>
              <a:t>config.toml</a:t>
            </a:r>
            <a:endParaRPr sz="2000" b="1" i="1" dirty="0">
              <a:solidFill>
                <a:srgbClr val="00FFFF"/>
              </a:solidFill>
              <a:latin typeface="Courier"/>
              <a:ea typeface="Courier"/>
              <a:cs typeface="Courier"/>
              <a:sym typeface="Courier"/>
            </a:endParaRPr>
          </a:p>
          <a:p>
            <a:pPr marL="0" lvl="0" indent="0" algn="l" rtl="0">
              <a:spcBef>
                <a:spcPts val="0"/>
              </a:spcBef>
              <a:spcAft>
                <a:spcPts val="0"/>
              </a:spcAft>
              <a:buNone/>
            </a:pPr>
            <a:endParaRPr dirty="0">
              <a:latin typeface="Helvetica Neue"/>
              <a:ea typeface="Helvetica Neue"/>
              <a:cs typeface="Helvetica Neue"/>
              <a:sym typeface="Helvetica Neue"/>
            </a:endParaRPr>
          </a:p>
          <a:p>
            <a:pPr marL="0" lvl="0" indent="0" algn="l" rtl="0">
              <a:spcBef>
                <a:spcPts val="0"/>
              </a:spcBef>
              <a:spcAft>
                <a:spcPts val="0"/>
              </a:spcAft>
              <a:buNone/>
            </a:pPr>
            <a:r>
              <a:rPr lang="en" sz="1800" b="1" dirty="0">
                <a:solidFill>
                  <a:srgbClr val="FFFFFF"/>
                </a:solidFill>
                <a:latin typeface="Courier"/>
                <a:ea typeface="Courier"/>
                <a:cs typeface="Courier"/>
                <a:sym typeface="Courier"/>
              </a:rPr>
              <a:t>baseurl = "</a:t>
            </a:r>
            <a:r>
              <a:rPr lang="en" sz="1800" b="1" u="sng" dirty="0">
                <a:solidFill>
                  <a:srgbClr val="FFFFFF"/>
                </a:solidFill>
                <a:latin typeface="Courier"/>
                <a:ea typeface="Courier"/>
                <a:cs typeface="Courier"/>
                <a:sym typeface="Courier"/>
                <a:hlinkClick r:id="rId4"/>
              </a:rPr>
              <a:t>https://mywebsite.rbind.io/</a:t>
            </a:r>
            <a:r>
              <a:rPr lang="en" sz="1800" b="1" dirty="0">
                <a:solidFill>
                  <a:srgbClr val="FFFFFF"/>
                </a:solidFill>
                <a:latin typeface="Courier"/>
                <a:ea typeface="Courier"/>
                <a:cs typeface="Courier"/>
                <a:sym typeface="Courier"/>
              </a:rPr>
              <a:t>"</a:t>
            </a:r>
            <a:endParaRPr sz="1800" b="1" dirty="0">
              <a:solidFill>
                <a:srgbClr val="FFFFFF"/>
              </a:solidFill>
              <a:latin typeface="Courier"/>
              <a:ea typeface="Courier"/>
              <a:cs typeface="Courier"/>
              <a:sym typeface="Courier"/>
            </a:endParaRPr>
          </a:p>
          <a:p>
            <a:pPr marL="0" lvl="0" indent="0" algn="l" rtl="0">
              <a:spcBef>
                <a:spcPts val="0"/>
              </a:spcBef>
              <a:spcAft>
                <a:spcPts val="0"/>
              </a:spcAft>
              <a:buNone/>
            </a:pPr>
            <a:endParaRPr sz="1800" b="1" dirty="0">
              <a:solidFill>
                <a:srgbClr val="FFFFFF"/>
              </a:solidFill>
              <a:latin typeface="Courier"/>
              <a:ea typeface="Courier"/>
              <a:cs typeface="Courier"/>
              <a:sym typeface="Courier"/>
            </a:endParaRPr>
          </a:p>
          <a:p>
            <a:pPr marL="0" lvl="0" indent="0" algn="l" rtl="0">
              <a:spcBef>
                <a:spcPts val="0"/>
              </a:spcBef>
              <a:spcAft>
                <a:spcPts val="0"/>
              </a:spcAft>
              <a:buNone/>
            </a:pPr>
            <a:r>
              <a:rPr lang="en" sz="2000" b="1" i="1" dirty="0">
                <a:solidFill>
                  <a:srgbClr val="00FFFF"/>
                </a:solidFill>
                <a:latin typeface="Courier"/>
                <a:ea typeface="Courier"/>
                <a:cs typeface="Courier"/>
                <a:sym typeface="Courier"/>
              </a:rPr>
              <a:t># 2. </a:t>
            </a:r>
            <a:r>
              <a:rPr lang="es-ES" sz="2000" b="1" i="1" dirty="0">
                <a:solidFill>
                  <a:srgbClr val="00FFFF"/>
                </a:solidFill>
                <a:latin typeface="Courier"/>
                <a:ea typeface="Courier"/>
                <a:cs typeface="Courier"/>
                <a:sym typeface="Courier"/>
              </a:rPr>
              <a:t>Crea un archivo </a:t>
            </a:r>
            <a:r>
              <a:rPr lang="es-ES" sz="2000" b="1" i="1" dirty="0">
                <a:solidFill>
                  <a:srgbClr val="FFFF00"/>
                </a:solidFill>
                <a:latin typeface="Courier"/>
                <a:ea typeface="Courier"/>
                <a:cs typeface="Courier"/>
                <a:sym typeface="Courier"/>
              </a:rPr>
              <a:t>_</a:t>
            </a:r>
            <a:r>
              <a:rPr lang="es-ES" sz="2000" b="1" i="1" dirty="0" err="1">
                <a:solidFill>
                  <a:srgbClr val="FFFF00"/>
                </a:solidFill>
                <a:latin typeface="Courier"/>
                <a:ea typeface="Courier"/>
                <a:cs typeface="Courier"/>
                <a:sym typeface="Courier"/>
              </a:rPr>
              <a:t>redirects</a:t>
            </a:r>
            <a:r>
              <a:rPr lang="es-ES" sz="2000" b="1" i="1" dirty="0">
                <a:solidFill>
                  <a:srgbClr val="FFFF00"/>
                </a:solidFill>
                <a:latin typeface="Courier"/>
                <a:ea typeface="Courier"/>
                <a:cs typeface="Courier"/>
                <a:sym typeface="Courier"/>
              </a:rPr>
              <a:t> </a:t>
            </a:r>
            <a:r>
              <a:rPr lang="es-ES" sz="2000" b="1" i="1" dirty="0">
                <a:solidFill>
                  <a:srgbClr val="00FFFF"/>
                </a:solidFill>
                <a:latin typeface="Courier"/>
                <a:ea typeface="Courier"/>
                <a:cs typeface="Courier"/>
                <a:sym typeface="Courier"/>
              </a:rPr>
              <a:t>en la carpeta /</a:t>
            </a:r>
            <a:r>
              <a:rPr lang="es-ES" sz="2000" b="1" i="1" dirty="0" err="1">
                <a:solidFill>
                  <a:srgbClr val="00FFFF"/>
                </a:solidFill>
                <a:latin typeface="Courier"/>
                <a:ea typeface="Courier"/>
                <a:cs typeface="Courier"/>
                <a:sym typeface="Courier"/>
              </a:rPr>
              <a:t>static</a:t>
            </a:r>
            <a:r>
              <a:rPr lang="es-ES" sz="2000" b="1" i="1" dirty="0">
                <a:solidFill>
                  <a:srgbClr val="00FFFF"/>
                </a:solidFill>
                <a:latin typeface="Courier"/>
                <a:ea typeface="Courier"/>
                <a:cs typeface="Courier"/>
                <a:sym typeface="Courier"/>
              </a:rPr>
              <a:t>/ y redirecciona tus subdominios </a:t>
            </a:r>
            <a:r>
              <a:rPr lang="es-ES" sz="2000" b="1" i="1" dirty="0" err="1">
                <a:solidFill>
                  <a:srgbClr val="00FFFF"/>
                </a:solidFill>
                <a:latin typeface="Courier"/>
                <a:ea typeface="Courier"/>
                <a:cs typeface="Courier"/>
                <a:sym typeface="Courier"/>
              </a:rPr>
              <a:t>Netlify</a:t>
            </a:r>
            <a:r>
              <a:rPr lang="es-ES" sz="2000" b="1" i="1" dirty="0">
                <a:solidFill>
                  <a:srgbClr val="00FFFF"/>
                </a:solidFill>
                <a:latin typeface="Courier"/>
                <a:ea typeface="Courier"/>
                <a:cs typeface="Courier"/>
                <a:sym typeface="Courier"/>
              </a:rPr>
              <a:t> y http a tu dominio principal</a:t>
            </a:r>
            <a:endParaRPr sz="2000" b="1" i="1" dirty="0">
              <a:solidFill>
                <a:srgbClr val="00FFFF"/>
              </a:solidFill>
              <a:latin typeface="Courier"/>
              <a:ea typeface="Courier"/>
              <a:cs typeface="Courier"/>
              <a:sym typeface="Courier"/>
            </a:endParaRPr>
          </a:p>
          <a:p>
            <a:pPr marL="0" lvl="0" indent="0" algn="l" rtl="0">
              <a:spcBef>
                <a:spcPts val="0"/>
              </a:spcBef>
              <a:spcAft>
                <a:spcPts val="0"/>
              </a:spcAft>
              <a:buNone/>
            </a:pPr>
            <a:endParaRPr sz="2000" b="1" i="1" dirty="0">
              <a:solidFill>
                <a:srgbClr val="00FFFF"/>
              </a:solidFill>
              <a:latin typeface="Courier"/>
              <a:ea typeface="Courier"/>
              <a:cs typeface="Courier"/>
              <a:sym typeface="Courier"/>
            </a:endParaRPr>
          </a:p>
          <a:p>
            <a:pPr marL="0" lvl="0" indent="0" algn="l" rtl="0">
              <a:spcBef>
                <a:spcPts val="0"/>
              </a:spcBef>
              <a:spcAft>
                <a:spcPts val="0"/>
              </a:spcAft>
              <a:buNone/>
            </a:pPr>
            <a:r>
              <a:rPr lang="en" sz="1500" b="1" i="1" dirty="0">
                <a:solidFill>
                  <a:srgbClr val="FFFFFF"/>
                </a:solidFill>
                <a:latin typeface="Courier"/>
                <a:ea typeface="Courier"/>
                <a:cs typeface="Courier"/>
                <a:sym typeface="Courier"/>
              </a:rPr>
              <a:t>http://</a:t>
            </a:r>
            <a:r>
              <a:rPr lang="en" sz="1500" b="1" i="1" dirty="0">
                <a:solidFill>
                  <a:srgbClr val="FFFF00"/>
                </a:solidFill>
                <a:latin typeface="Courier"/>
                <a:ea typeface="Courier"/>
                <a:cs typeface="Courier"/>
                <a:sym typeface="Courier"/>
              </a:rPr>
              <a:t>random</a:t>
            </a:r>
            <a:r>
              <a:rPr lang="en" sz="1500" b="1" i="1" dirty="0">
                <a:solidFill>
                  <a:srgbClr val="FFFFFF"/>
                </a:solidFill>
                <a:latin typeface="Courier"/>
                <a:ea typeface="Courier"/>
                <a:cs typeface="Courier"/>
                <a:sym typeface="Courier"/>
              </a:rPr>
              <a:t>.netlify.com/* https://</a:t>
            </a:r>
            <a:r>
              <a:rPr lang="en" sz="1500" b="1" i="1" dirty="0">
                <a:solidFill>
                  <a:srgbClr val="FFFF00"/>
                </a:solidFill>
                <a:latin typeface="Courier"/>
                <a:ea typeface="Courier"/>
                <a:cs typeface="Courier"/>
                <a:sym typeface="Courier"/>
              </a:rPr>
              <a:t>mywebsite</a:t>
            </a:r>
            <a:r>
              <a:rPr lang="en" sz="1500" b="1" i="1" dirty="0">
                <a:solidFill>
                  <a:srgbClr val="FFFFFF"/>
                </a:solidFill>
                <a:latin typeface="Courier"/>
                <a:ea typeface="Courier"/>
                <a:cs typeface="Courier"/>
                <a:sym typeface="Courier"/>
              </a:rPr>
              <a:t>.rbind.io/:splat 301!</a:t>
            </a:r>
            <a:endParaRPr sz="1500" b="1" i="1" dirty="0">
              <a:solidFill>
                <a:srgbClr val="FFFFFF"/>
              </a:solidFill>
              <a:latin typeface="Courier"/>
              <a:ea typeface="Courier"/>
              <a:cs typeface="Courier"/>
              <a:sym typeface="Courier"/>
            </a:endParaRPr>
          </a:p>
          <a:p>
            <a:pPr marL="0" lvl="0" indent="0" algn="l" rtl="0">
              <a:spcBef>
                <a:spcPts val="0"/>
              </a:spcBef>
              <a:spcAft>
                <a:spcPts val="0"/>
              </a:spcAft>
              <a:buNone/>
            </a:pPr>
            <a:endParaRPr sz="1500" b="1" i="1" dirty="0">
              <a:solidFill>
                <a:srgbClr val="FFFFFF"/>
              </a:solidFill>
              <a:latin typeface="Courier"/>
              <a:ea typeface="Courier"/>
              <a:cs typeface="Courier"/>
              <a:sym typeface="Courier"/>
            </a:endParaRPr>
          </a:p>
          <a:p>
            <a:pPr marL="0" lvl="0" indent="0" algn="l" rtl="0">
              <a:spcBef>
                <a:spcPts val="0"/>
              </a:spcBef>
              <a:spcAft>
                <a:spcPts val="0"/>
              </a:spcAft>
              <a:buClr>
                <a:schemeClr val="dk1"/>
              </a:buClr>
              <a:buSzPts val="1100"/>
              <a:buFont typeface="Arial"/>
              <a:buNone/>
            </a:pPr>
            <a:r>
              <a:rPr lang="en" sz="1500" b="1" i="1" dirty="0">
                <a:solidFill>
                  <a:srgbClr val="FFFFFF"/>
                </a:solidFill>
                <a:latin typeface="Courier"/>
                <a:ea typeface="Courier"/>
                <a:cs typeface="Courier"/>
                <a:sym typeface="Courier"/>
              </a:rPr>
              <a:t>http://</a:t>
            </a:r>
            <a:r>
              <a:rPr lang="en" sz="1500" b="1" i="1" dirty="0">
                <a:solidFill>
                  <a:srgbClr val="FFFF00"/>
                </a:solidFill>
                <a:latin typeface="Courier"/>
                <a:ea typeface="Courier"/>
                <a:cs typeface="Courier"/>
                <a:sym typeface="Courier"/>
              </a:rPr>
              <a:t>mywebsite</a:t>
            </a:r>
            <a:r>
              <a:rPr lang="en" sz="1500" b="1" i="1" dirty="0">
                <a:solidFill>
                  <a:srgbClr val="FFFFFF"/>
                </a:solidFill>
                <a:latin typeface="Courier"/>
                <a:ea typeface="Courier"/>
                <a:cs typeface="Courier"/>
                <a:sym typeface="Courier"/>
              </a:rPr>
              <a:t>.rbind.io/*  https://</a:t>
            </a:r>
            <a:r>
              <a:rPr lang="en" sz="1500" b="1" i="1" dirty="0">
                <a:solidFill>
                  <a:srgbClr val="FFFF00"/>
                </a:solidFill>
                <a:latin typeface="Courier"/>
                <a:ea typeface="Courier"/>
                <a:cs typeface="Courier"/>
                <a:sym typeface="Courier"/>
              </a:rPr>
              <a:t>mywebsite</a:t>
            </a:r>
            <a:r>
              <a:rPr lang="en" sz="1500" b="1" i="1" dirty="0">
                <a:solidFill>
                  <a:srgbClr val="FFFFFF"/>
                </a:solidFill>
                <a:latin typeface="Courier"/>
                <a:ea typeface="Courier"/>
                <a:cs typeface="Courier"/>
                <a:sym typeface="Courier"/>
              </a:rPr>
              <a:t>.rbind.io/:splat 301!</a:t>
            </a:r>
            <a:endParaRPr sz="1500" b="1" i="1" dirty="0">
              <a:solidFill>
                <a:srgbClr val="FFFFFF"/>
              </a:solidFill>
              <a:latin typeface="Courier"/>
              <a:ea typeface="Courier"/>
              <a:cs typeface="Courier"/>
              <a:sym typeface="Couri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844425" y="422500"/>
            <a:ext cx="3226800" cy="9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BE" dirty="0" err="1"/>
              <a:t>Referencias</a:t>
            </a:r>
            <a:r>
              <a:rPr lang="fr-BE" dirty="0"/>
              <a:t> </a:t>
            </a:r>
            <a:br>
              <a:rPr lang="fr-BE" dirty="0"/>
            </a:br>
            <a:r>
              <a:rPr lang="fr-BE" dirty="0"/>
              <a:t>y </a:t>
            </a:r>
            <a:r>
              <a:rPr lang="fr-BE" dirty="0">
                <a:solidFill>
                  <a:schemeClr val="tx1"/>
                </a:solidFill>
              </a:rPr>
              <a:t>enlaces</a:t>
            </a:r>
            <a:endParaRPr dirty="0">
              <a:solidFill>
                <a:schemeClr val="tx1"/>
              </a:solidFill>
            </a:endParaRPr>
          </a:p>
        </p:txBody>
      </p:sp>
      <p:sp>
        <p:nvSpPr>
          <p:cNvPr id="406" name="Google Shape;406;p41"/>
          <p:cNvSpPr txBox="1"/>
          <p:nvPr/>
        </p:nvSpPr>
        <p:spPr>
          <a:xfrm>
            <a:off x="844425" y="1556500"/>
            <a:ext cx="6791400" cy="34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Helvetica Neue"/>
                <a:ea typeface="Helvetica Neue"/>
                <a:cs typeface="Helvetica Neue"/>
                <a:sym typeface="Helvetica Neue"/>
              </a:rPr>
              <a:t>Yihui Xie, Amber Thomas, and Alison Presmanes Hill. </a:t>
            </a:r>
            <a:r>
              <a:rPr lang="en" sz="1600" u="sng">
                <a:solidFill>
                  <a:srgbClr val="88398A"/>
                </a:solidFill>
                <a:latin typeface="Helvetica Neue"/>
                <a:ea typeface="Helvetica Neue"/>
                <a:cs typeface="Helvetica Neue"/>
                <a:sym typeface="Helvetica Neue"/>
                <a:hlinkClick r:id="rId3"/>
              </a:rPr>
              <a:t>Blogdown: Creating Websites with R Markdown</a:t>
            </a:r>
            <a:r>
              <a:rPr lang="en" sz="1600">
                <a:latin typeface="Helvetica Neue"/>
                <a:ea typeface="Helvetica Neue"/>
                <a:cs typeface="Helvetica Neue"/>
                <a:sym typeface="Helvetica Neue"/>
              </a:rPr>
              <a:t>. Last updated on 2020-04-03. Last consulted on </a:t>
            </a:r>
            <a:r>
              <a:rPr lang="en" sz="1600">
                <a:solidFill>
                  <a:schemeClr val="dk1"/>
                </a:solidFill>
                <a:latin typeface="Helvetica Neue"/>
                <a:ea typeface="Helvetica Neue"/>
                <a:cs typeface="Helvetica Neue"/>
                <a:sym typeface="Helvetica Neue"/>
              </a:rPr>
              <a:t>2020-04-14</a:t>
            </a:r>
            <a:endParaRPr sz="1600">
              <a:latin typeface="Helvetica Neue"/>
              <a:ea typeface="Helvetica Neue"/>
              <a:cs typeface="Helvetica Neue"/>
              <a:sym typeface="Helvetica Neue"/>
            </a:endParaRPr>
          </a:p>
          <a:p>
            <a:pPr marL="0" lvl="0" indent="0" algn="l" rtl="0">
              <a:spcBef>
                <a:spcPts val="0"/>
              </a:spcBef>
              <a:spcAft>
                <a:spcPts val="0"/>
              </a:spcAft>
              <a:buNone/>
            </a:pPr>
            <a:endParaRPr sz="1600">
              <a:latin typeface="Helvetica Neue"/>
              <a:ea typeface="Helvetica Neue"/>
              <a:cs typeface="Helvetica Neue"/>
              <a:sym typeface="Helvetica Neue"/>
            </a:endParaRPr>
          </a:p>
          <a:p>
            <a:pPr marL="0" lvl="0" indent="0" algn="l" rtl="0">
              <a:spcBef>
                <a:spcPts val="0"/>
              </a:spcBef>
              <a:spcAft>
                <a:spcPts val="0"/>
              </a:spcAft>
              <a:buNone/>
            </a:pPr>
            <a:r>
              <a:rPr lang="en" sz="1600">
                <a:latin typeface="Helvetica Neue"/>
                <a:ea typeface="Helvetica Neue"/>
                <a:cs typeface="Helvetica Neue"/>
                <a:sym typeface="Helvetica Neue"/>
              </a:rPr>
              <a:t>Yihui Xie,</a:t>
            </a:r>
            <a:r>
              <a:rPr lang="en" sz="1600">
                <a:solidFill>
                  <a:srgbClr val="88398A"/>
                </a:solidFill>
                <a:latin typeface="Helvetica Neue"/>
                <a:ea typeface="Helvetica Neue"/>
                <a:cs typeface="Helvetica Neue"/>
                <a:sym typeface="Helvetica Neue"/>
              </a:rPr>
              <a:t> </a:t>
            </a:r>
            <a:r>
              <a:rPr lang="en" sz="1600" u="sng">
                <a:solidFill>
                  <a:srgbClr val="88398A"/>
                </a:solidFill>
                <a:latin typeface="Helvetica Neue"/>
                <a:ea typeface="Helvetica Neue"/>
                <a:cs typeface="Helvetica Neue"/>
                <a:sym typeface="Helvetica Neue"/>
                <a:hlinkClick r:id="rId4"/>
              </a:rPr>
              <a:t>301 Redirect: The Most Important Technique in Maintaining Websites</a:t>
            </a:r>
            <a:r>
              <a:rPr lang="en" sz="1600">
                <a:latin typeface="Helvetica Neue"/>
                <a:ea typeface="Helvetica Neue"/>
                <a:cs typeface="Helvetica Neue"/>
                <a:sym typeface="Helvetica Neue"/>
              </a:rPr>
              <a:t>. Last updated on 2017-11-19. </a:t>
            </a:r>
            <a:r>
              <a:rPr lang="en" sz="1600">
                <a:solidFill>
                  <a:schemeClr val="dk1"/>
                </a:solidFill>
                <a:latin typeface="Helvetica Neue"/>
                <a:ea typeface="Helvetica Neue"/>
                <a:cs typeface="Helvetica Neue"/>
                <a:sym typeface="Helvetica Neue"/>
              </a:rPr>
              <a:t>Last consulted on 2020-04-14</a:t>
            </a:r>
            <a:endParaRPr sz="1600">
              <a:latin typeface="Helvetica Neue"/>
              <a:ea typeface="Helvetica Neue"/>
              <a:cs typeface="Helvetica Neue"/>
              <a:sym typeface="Helvetica Neue"/>
            </a:endParaRPr>
          </a:p>
          <a:p>
            <a:pPr marL="0" lvl="0" indent="0" algn="l" rtl="0">
              <a:spcBef>
                <a:spcPts val="0"/>
              </a:spcBef>
              <a:spcAft>
                <a:spcPts val="0"/>
              </a:spcAft>
              <a:buNone/>
            </a:pPr>
            <a:endParaRPr sz="1600">
              <a:latin typeface="Helvetica Neue"/>
              <a:ea typeface="Helvetica Neue"/>
              <a:cs typeface="Helvetica Neue"/>
              <a:sym typeface="Helvetica Neue"/>
            </a:endParaRPr>
          </a:p>
          <a:p>
            <a:pPr marL="0" lvl="0" indent="0" algn="l" rtl="0">
              <a:spcBef>
                <a:spcPts val="0"/>
              </a:spcBef>
              <a:spcAft>
                <a:spcPts val="0"/>
              </a:spcAft>
              <a:buNone/>
            </a:pPr>
            <a:r>
              <a:rPr lang="en" sz="1600" u="sng">
                <a:solidFill>
                  <a:srgbClr val="88398A"/>
                </a:solidFill>
                <a:latin typeface="Helvetica Neue"/>
                <a:ea typeface="Helvetica Neue"/>
                <a:cs typeface="Helvetica Neue"/>
                <a:sym typeface="Helvetica Neue"/>
                <a:hlinkClick r:id="rId5"/>
              </a:rPr>
              <a:t>Rbind Support</a:t>
            </a:r>
            <a:r>
              <a:rPr lang="en" sz="1600">
                <a:latin typeface="Helvetica Neue"/>
                <a:ea typeface="Helvetica Neue"/>
                <a:cs typeface="Helvetica Neue"/>
                <a:sym typeface="Helvetica Neue"/>
              </a:rPr>
              <a:t>, about section. Last consulted on 2020-04-14</a:t>
            </a:r>
            <a:endParaRPr sz="1600">
              <a:latin typeface="Helvetica Neue"/>
              <a:ea typeface="Helvetica Neue"/>
              <a:cs typeface="Helvetica Neue"/>
              <a:sym typeface="Helvetica Neue"/>
            </a:endParaRPr>
          </a:p>
          <a:p>
            <a:pPr marL="0" lvl="0" indent="0" algn="l" rtl="0">
              <a:spcBef>
                <a:spcPts val="0"/>
              </a:spcBef>
              <a:spcAft>
                <a:spcPts val="0"/>
              </a:spcAft>
              <a:buNone/>
            </a:pPr>
            <a:endParaRPr sz="1600">
              <a:latin typeface="Helvetica Neue"/>
              <a:ea typeface="Helvetica Neue"/>
              <a:cs typeface="Helvetica Neue"/>
              <a:sym typeface="Helvetica Neue"/>
            </a:endParaRPr>
          </a:p>
          <a:p>
            <a:pPr marL="0" lvl="0" indent="0" algn="l" rtl="0">
              <a:spcBef>
                <a:spcPts val="0"/>
              </a:spcBef>
              <a:spcAft>
                <a:spcPts val="0"/>
              </a:spcAft>
              <a:buNone/>
            </a:pPr>
            <a:r>
              <a:rPr lang="en" sz="1600" u="sng">
                <a:solidFill>
                  <a:srgbClr val="88398A"/>
                </a:solidFill>
                <a:latin typeface="Helvetica Neue"/>
                <a:ea typeface="Helvetica Neue"/>
                <a:cs typeface="Helvetica Neue"/>
                <a:sym typeface="Helvetica Neue"/>
                <a:hlinkClick r:id="rId6"/>
              </a:rPr>
              <a:t>GitHub of Rbind support</a:t>
            </a:r>
            <a:r>
              <a:rPr lang="en" sz="1600">
                <a:latin typeface="Helvetica Neue"/>
                <a:ea typeface="Helvetica Neue"/>
                <a:cs typeface="Helvetica Neue"/>
                <a:sym typeface="Helvetica Neue"/>
              </a:rPr>
              <a:t>. [Open issue to request a .rbind.io subdomain]</a:t>
            </a:r>
            <a:endParaRPr sz="1600">
              <a:latin typeface="Helvetica Neue"/>
              <a:ea typeface="Helvetica Neue"/>
              <a:cs typeface="Helvetica Neue"/>
              <a:sym typeface="Helvetica Neue"/>
            </a:endParaRPr>
          </a:p>
          <a:p>
            <a:pPr marL="0" lvl="0" indent="0" algn="l" rtl="0">
              <a:spcBef>
                <a:spcPts val="0"/>
              </a:spcBef>
              <a:spcAft>
                <a:spcPts val="0"/>
              </a:spcAft>
              <a:buNone/>
            </a:pPr>
            <a:endParaRPr sz="1600">
              <a:latin typeface="Helvetica Neue"/>
              <a:ea typeface="Helvetica Neue"/>
              <a:cs typeface="Helvetica Neue"/>
              <a:sym typeface="Helvetica Neue"/>
            </a:endParaRPr>
          </a:p>
          <a:p>
            <a:pPr marL="0" lvl="0" indent="0" algn="l" rtl="0">
              <a:spcBef>
                <a:spcPts val="0"/>
              </a:spcBef>
              <a:spcAft>
                <a:spcPts val="0"/>
              </a:spcAft>
              <a:buNone/>
            </a:pPr>
            <a:r>
              <a:rPr lang="en" sz="1600">
                <a:latin typeface="Helvetica Neue"/>
                <a:ea typeface="Helvetica Neue"/>
                <a:cs typeface="Helvetica Neue"/>
                <a:sym typeface="Helvetica Neue"/>
              </a:rPr>
              <a:t>L.Collado-Torres. </a:t>
            </a:r>
            <a:r>
              <a:rPr lang="en" sz="1600" u="sng">
                <a:solidFill>
                  <a:srgbClr val="88398A"/>
                </a:solidFill>
                <a:latin typeface="Helvetica Neue"/>
                <a:ea typeface="Helvetica Neue"/>
                <a:cs typeface="Helvetica Neue"/>
                <a:sym typeface="Helvetica Neue"/>
                <a:hlinkClick r:id="rId7"/>
              </a:rPr>
              <a:t>Blogdown Insert Image addin</a:t>
            </a:r>
            <a:r>
              <a:rPr lang="en" sz="1600">
                <a:solidFill>
                  <a:srgbClr val="88398A"/>
                </a:solidFill>
                <a:latin typeface="Helvetica Neue"/>
                <a:ea typeface="Helvetica Neue"/>
                <a:cs typeface="Helvetica Neue"/>
                <a:sym typeface="Helvetica Neue"/>
              </a:rPr>
              <a:t>.</a:t>
            </a:r>
            <a:r>
              <a:rPr lang="en" sz="1600">
                <a:latin typeface="Helvetica Neue"/>
                <a:ea typeface="Helvetica Neue"/>
                <a:cs typeface="Helvetica Neue"/>
                <a:sym typeface="Helvetica Neue"/>
              </a:rPr>
              <a:t> Last updated on 2020-02-12. Last consulted on 2020-04-14</a:t>
            </a:r>
            <a:endParaRPr sz="1600">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0"/>
        <p:cNvGrpSpPr/>
        <p:nvPr/>
      </p:nvGrpSpPr>
      <p:grpSpPr>
        <a:xfrm>
          <a:off x="0" y="0"/>
          <a:ext cx="0" cy="0"/>
          <a:chOff x="0" y="0"/>
          <a:chExt cx="0" cy="0"/>
        </a:xfrm>
      </p:grpSpPr>
      <p:sp>
        <p:nvSpPr>
          <p:cNvPr id="411" name="Google Shape;411;p42"/>
          <p:cNvSpPr txBox="1">
            <a:spLocks noGrp="1"/>
          </p:cNvSpPr>
          <p:nvPr>
            <p:ph type="ctrTitle" idx="4294967295"/>
          </p:nvPr>
        </p:nvSpPr>
        <p:spPr>
          <a:xfrm>
            <a:off x="723175" y="628700"/>
            <a:ext cx="4461600" cy="19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solidFill>
                  <a:srgbClr val="88398A"/>
                </a:solidFill>
              </a:rPr>
              <a:t>GRACIAS</a:t>
            </a:r>
            <a:endParaRPr sz="6000" dirty="0">
              <a:solidFill>
                <a:srgbClr val="88398A"/>
              </a:solidFill>
            </a:endParaRPr>
          </a:p>
        </p:txBody>
      </p:sp>
      <p:sp>
        <p:nvSpPr>
          <p:cNvPr id="412" name="Google Shape;412;p42"/>
          <p:cNvSpPr txBox="1"/>
          <p:nvPr/>
        </p:nvSpPr>
        <p:spPr>
          <a:xfrm>
            <a:off x="881800" y="2868875"/>
            <a:ext cx="6972000" cy="13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a:latin typeface="Courier"/>
                <a:ea typeface="Courier"/>
                <a:cs typeface="Courier"/>
                <a:sym typeface="Courier"/>
              </a:rPr>
              <a:t>Tienes alguna pregunta sobre este taller? No dude en contactarme.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6"/>
        <p:cNvGrpSpPr/>
        <p:nvPr/>
      </p:nvGrpSpPr>
      <p:grpSpPr>
        <a:xfrm>
          <a:off x="0" y="0"/>
          <a:ext cx="0" cy="0"/>
          <a:chOff x="0" y="0"/>
          <a:chExt cx="0" cy="0"/>
        </a:xfrm>
      </p:grpSpPr>
      <p:sp>
        <p:nvSpPr>
          <p:cNvPr id="417" name="Google Shape;417;p43"/>
          <p:cNvSpPr txBox="1">
            <a:spLocks noGrp="1"/>
          </p:cNvSpPr>
          <p:nvPr>
            <p:ph type="ctrTitle" idx="4294967295"/>
          </p:nvPr>
        </p:nvSpPr>
        <p:spPr>
          <a:xfrm>
            <a:off x="2341203" y="1536375"/>
            <a:ext cx="44616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rgbClr val="88398A"/>
                </a:solidFill>
              </a:rPr>
              <a:t>BREAK</a:t>
            </a:r>
            <a:endParaRPr sz="9600">
              <a:solidFill>
                <a:srgbClr val="88398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body" idx="1"/>
          </p:nvPr>
        </p:nvSpPr>
        <p:spPr>
          <a:xfrm>
            <a:off x="1261050" y="905750"/>
            <a:ext cx="5404500" cy="164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R is a free software environment for statistical computing and graphics"</a:t>
            </a:r>
            <a:endParaRPr/>
          </a:p>
        </p:txBody>
      </p:sp>
      <p:sp>
        <p:nvSpPr>
          <p:cNvPr id="90" name="Google Shape;90;p17"/>
          <p:cNvSpPr txBox="1"/>
          <p:nvPr/>
        </p:nvSpPr>
        <p:spPr>
          <a:xfrm>
            <a:off x="1261050" y="2547350"/>
            <a:ext cx="5404500" cy="467700"/>
          </a:xfrm>
          <a:prstGeom prst="rect">
            <a:avLst/>
          </a:prstGeom>
          <a:noFill/>
          <a:ln>
            <a:noFill/>
          </a:ln>
        </p:spPr>
        <p:txBody>
          <a:bodyPr spcFirstLastPara="1" wrap="square" lIns="91425" tIns="91425" rIns="91425" bIns="91425" anchor="t" anchorCtr="0">
            <a:noAutofit/>
          </a:bodyPr>
          <a:lstStyle/>
          <a:p>
            <a:pPr marL="0" lvl="0" indent="0" algn="r" rtl="0">
              <a:spcBef>
                <a:spcPts val="600"/>
              </a:spcBef>
              <a:spcAft>
                <a:spcPts val="0"/>
              </a:spcAft>
              <a:buNone/>
            </a:pPr>
            <a:r>
              <a:rPr lang="en" sz="1200" i="1">
                <a:solidFill>
                  <a:srgbClr val="181818"/>
                </a:solidFill>
                <a:latin typeface="Helvetica Neue"/>
                <a:ea typeface="Helvetica Neue"/>
                <a:cs typeface="Helvetica Neue"/>
                <a:sym typeface="Helvetica Neue"/>
              </a:rPr>
              <a:t>—The R Project for Statistical Computing</a:t>
            </a:r>
            <a:endParaRPr sz="1200" i="1">
              <a:solidFill>
                <a:srgbClr val="181818"/>
              </a:solidFill>
              <a:latin typeface="Helvetica Neue"/>
              <a:ea typeface="Helvetica Neue"/>
              <a:cs typeface="Helvetica Neue"/>
              <a:sym typeface="Helvetica Neue"/>
            </a:endParaRPr>
          </a:p>
          <a:p>
            <a:pPr marL="0" lvl="0" indent="0" algn="l" rtl="0">
              <a:spcBef>
                <a:spcPts val="0"/>
              </a:spcBef>
              <a:spcAft>
                <a:spcPts val="0"/>
              </a:spcAft>
              <a:buNone/>
            </a:pPr>
            <a:endParaRPr/>
          </a:p>
        </p:txBody>
      </p:sp>
      <p:pic>
        <p:nvPicPr>
          <p:cNvPr id="91" name="Google Shape;91;p17"/>
          <p:cNvPicPr preferRelativeResize="0"/>
          <p:nvPr/>
        </p:nvPicPr>
        <p:blipFill>
          <a:blip r:embed="rId3">
            <a:alphaModFix/>
          </a:blip>
          <a:stretch>
            <a:fillRect/>
          </a:stretch>
        </p:blipFill>
        <p:spPr>
          <a:xfrm>
            <a:off x="2818450" y="3324225"/>
            <a:ext cx="784862" cy="914402"/>
          </a:xfrm>
          <a:prstGeom prst="rect">
            <a:avLst/>
          </a:prstGeom>
          <a:noFill/>
          <a:ln>
            <a:noFill/>
          </a:ln>
        </p:spPr>
      </p:pic>
      <p:pic>
        <p:nvPicPr>
          <p:cNvPr id="92" name="Google Shape;92;p17"/>
          <p:cNvPicPr preferRelativeResize="0"/>
          <p:nvPr/>
        </p:nvPicPr>
        <p:blipFill>
          <a:blip r:embed="rId4">
            <a:alphaModFix/>
          </a:blip>
          <a:stretch>
            <a:fillRect/>
          </a:stretch>
        </p:blipFill>
        <p:spPr>
          <a:xfrm>
            <a:off x="3679225" y="3324200"/>
            <a:ext cx="784861" cy="914400"/>
          </a:xfrm>
          <a:prstGeom prst="rect">
            <a:avLst/>
          </a:prstGeom>
          <a:noFill/>
          <a:ln>
            <a:noFill/>
          </a:ln>
        </p:spPr>
      </p:pic>
      <p:pic>
        <p:nvPicPr>
          <p:cNvPr id="93" name="Google Shape;93;p17"/>
          <p:cNvPicPr preferRelativeResize="0"/>
          <p:nvPr/>
        </p:nvPicPr>
        <p:blipFill rotWithShape="1">
          <a:blip r:embed="rId5">
            <a:alphaModFix/>
          </a:blip>
          <a:srcRect l="3186" r="3633"/>
          <a:stretch/>
        </p:blipFill>
        <p:spPr>
          <a:xfrm>
            <a:off x="2049100" y="3324225"/>
            <a:ext cx="693420" cy="914400"/>
          </a:xfrm>
          <a:prstGeom prst="rect">
            <a:avLst/>
          </a:prstGeom>
          <a:noFill/>
          <a:ln>
            <a:noFill/>
          </a:ln>
        </p:spPr>
      </p:pic>
      <p:pic>
        <p:nvPicPr>
          <p:cNvPr id="94" name="Google Shape;94;p17"/>
          <p:cNvPicPr preferRelativeResize="0"/>
          <p:nvPr/>
        </p:nvPicPr>
        <p:blipFill rotWithShape="1">
          <a:blip r:embed="rId6">
            <a:alphaModFix/>
          </a:blip>
          <a:srcRect l="8774" t="14037" r="8914" b="13900"/>
          <a:stretch/>
        </p:blipFill>
        <p:spPr>
          <a:xfrm>
            <a:off x="4540000" y="3324213"/>
            <a:ext cx="784860" cy="914400"/>
          </a:xfrm>
          <a:prstGeom prst="rect">
            <a:avLst/>
          </a:prstGeom>
          <a:noFill/>
          <a:ln>
            <a:noFill/>
          </a:ln>
        </p:spPr>
      </p:pic>
      <p:pic>
        <p:nvPicPr>
          <p:cNvPr id="95" name="Google Shape;95;p17"/>
          <p:cNvPicPr preferRelativeResize="0"/>
          <p:nvPr/>
        </p:nvPicPr>
        <p:blipFill>
          <a:blip r:embed="rId7">
            <a:alphaModFix/>
          </a:blip>
          <a:stretch>
            <a:fillRect/>
          </a:stretch>
        </p:blipFill>
        <p:spPr>
          <a:xfrm>
            <a:off x="5400775" y="3324225"/>
            <a:ext cx="792480" cy="914400"/>
          </a:xfrm>
          <a:prstGeom prst="rect">
            <a:avLst/>
          </a:prstGeom>
          <a:noFill/>
          <a:ln>
            <a:noFill/>
          </a:ln>
        </p:spPr>
      </p:pic>
      <p:pic>
        <p:nvPicPr>
          <p:cNvPr id="96" name="Google Shape;96;p17"/>
          <p:cNvPicPr preferRelativeResize="0"/>
          <p:nvPr/>
        </p:nvPicPr>
        <p:blipFill>
          <a:blip r:embed="rId8">
            <a:alphaModFix/>
          </a:blip>
          <a:stretch>
            <a:fillRect/>
          </a:stretch>
        </p:blipFill>
        <p:spPr>
          <a:xfrm>
            <a:off x="6297625" y="3324200"/>
            <a:ext cx="784860" cy="914400"/>
          </a:xfrm>
          <a:prstGeom prst="rect">
            <a:avLst/>
          </a:prstGeom>
          <a:noFill/>
          <a:ln>
            <a:noFill/>
          </a:ln>
        </p:spPr>
      </p:pic>
      <p:pic>
        <p:nvPicPr>
          <p:cNvPr id="97" name="Google Shape;97;p17"/>
          <p:cNvPicPr preferRelativeResize="0"/>
          <p:nvPr/>
        </p:nvPicPr>
        <p:blipFill>
          <a:blip r:embed="rId9">
            <a:alphaModFix/>
          </a:blip>
          <a:stretch>
            <a:fillRect/>
          </a:stretch>
        </p:blipFill>
        <p:spPr>
          <a:xfrm>
            <a:off x="7186850" y="3324225"/>
            <a:ext cx="795529" cy="914400"/>
          </a:xfrm>
          <a:prstGeom prst="rect">
            <a:avLst/>
          </a:prstGeom>
          <a:noFill/>
          <a:ln>
            <a:noFill/>
          </a:ln>
        </p:spPr>
      </p:pic>
      <p:pic>
        <p:nvPicPr>
          <p:cNvPr id="98" name="Google Shape;98;p17"/>
          <p:cNvPicPr preferRelativeResize="0"/>
          <p:nvPr/>
        </p:nvPicPr>
        <p:blipFill>
          <a:blip r:embed="rId10">
            <a:alphaModFix/>
          </a:blip>
          <a:stretch>
            <a:fillRect/>
          </a:stretch>
        </p:blipFill>
        <p:spPr>
          <a:xfrm>
            <a:off x="8086750" y="3324225"/>
            <a:ext cx="777240" cy="914400"/>
          </a:xfrm>
          <a:prstGeom prst="rect">
            <a:avLst/>
          </a:prstGeom>
          <a:noFill/>
          <a:ln>
            <a:noFill/>
          </a:ln>
        </p:spPr>
      </p:pic>
      <p:pic>
        <p:nvPicPr>
          <p:cNvPr id="99" name="Google Shape;99;p17"/>
          <p:cNvPicPr preferRelativeResize="0"/>
          <p:nvPr/>
        </p:nvPicPr>
        <p:blipFill>
          <a:blip r:embed="rId11">
            <a:alphaModFix/>
          </a:blip>
          <a:stretch>
            <a:fillRect/>
          </a:stretch>
        </p:blipFill>
        <p:spPr>
          <a:xfrm>
            <a:off x="1186150" y="3324225"/>
            <a:ext cx="789192" cy="914400"/>
          </a:xfrm>
          <a:prstGeom prst="rect">
            <a:avLst/>
          </a:prstGeom>
          <a:noFill/>
          <a:ln>
            <a:noFill/>
          </a:ln>
        </p:spPr>
      </p:pic>
      <p:pic>
        <p:nvPicPr>
          <p:cNvPr id="100" name="Google Shape;100;p17"/>
          <p:cNvPicPr preferRelativeResize="0"/>
          <p:nvPr/>
        </p:nvPicPr>
        <p:blipFill>
          <a:blip r:embed="rId12">
            <a:alphaModFix/>
          </a:blip>
          <a:stretch>
            <a:fillRect/>
          </a:stretch>
        </p:blipFill>
        <p:spPr>
          <a:xfrm>
            <a:off x="319925" y="3324225"/>
            <a:ext cx="792480"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8"/>
          <p:cNvPicPr preferRelativeResize="0"/>
          <p:nvPr/>
        </p:nvPicPr>
        <p:blipFill rotWithShape="1">
          <a:blip r:embed="rId3">
            <a:alphaModFix amt="51000"/>
          </a:blip>
          <a:srcRect l="680" r="690"/>
          <a:stretch/>
        </p:blipFill>
        <p:spPr>
          <a:xfrm>
            <a:off x="65625" y="-33262"/>
            <a:ext cx="7690102" cy="5210024"/>
          </a:xfrm>
          <a:prstGeom prst="rect">
            <a:avLst/>
          </a:prstGeom>
          <a:noFill/>
          <a:ln>
            <a:noFill/>
          </a:ln>
        </p:spPr>
      </p:pic>
      <p:sp>
        <p:nvSpPr>
          <p:cNvPr id="106" name="Google Shape;106;p18"/>
          <p:cNvSpPr txBox="1">
            <a:spLocks noGrp="1"/>
          </p:cNvSpPr>
          <p:nvPr>
            <p:ph type="title"/>
          </p:nvPr>
        </p:nvSpPr>
        <p:spPr>
          <a:xfrm>
            <a:off x="842400" y="422500"/>
            <a:ext cx="6041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8398A"/>
                </a:solidFill>
              </a:rPr>
              <a:t>#</a:t>
            </a:r>
            <a:r>
              <a:rPr lang="fr-BE" dirty="0">
                <a:solidFill>
                  <a:srgbClr val="88398A"/>
                </a:solidFill>
              </a:rPr>
              <a:t> Para este taller</a:t>
            </a:r>
            <a:endParaRPr dirty="0">
              <a:solidFill>
                <a:srgbClr val="88398A"/>
              </a:solidFill>
            </a:endParaRPr>
          </a:p>
        </p:txBody>
      </p:sp>
      <p:pic>
        <p:nvPicPr>
          <p:cNvPr id="107" name="Google Shape;107;p18"/>
          <p:cNvPicPr preferRelativeResize="0"/>
          <p:nvPr/>
        </p:nvPicPr>
        <p:blipFill rotWithShape="1">
          <a:blip r:embed="rId4">
            <a:alphaModFix/>
          </a:blip>
          <a:srcRect t="1531" b="1531"/>
          <a:stretch/>
        </p:blipFill>
        <p:spPr>
          <a:xfrm>
            <a:off x="2306763" y="2462363"/>
            <a:ext cx="569672" cy="640081"/>
          </a:xfrm>
          <a:prstGeom prst="rect">
            <a:avLst/>
          </a:prstGeom>
          <a:noFill/>
          <a:ln>
            <a:noFill/>
          </a:ln>
        </p:spPr>
      </p:pic>
      <p:pic>
        <p:nvPicPr>
          <p:cNvPr id="108" name="Google Shape;108;p18"/>
          <p:cNvPicPr preferRelativeResize="0"/>
          <p:nvPr/>
        </p:nvPicPr>
        <p:blipFill>
          <a:blip r:embed="rId5">
            <a:alphaModFix/>
          </a:blip>
          <a:stretch>
            <a:fillRect/>
          </a:stretch>
        </p:blipFill>
        <p:spPr>
          <a:xfrm>
            <a:off x="1425138" y="2462350"/>
            <a:ext cx="550469" cy="640080"/>
          </a:xfrm>
          <a:prstGeom prst="rect">
            <a:avLst/>
          </a:prstGeom>
          <a:noFill/>
          <a:ln>
            <a:noFill/>
          </a:ln>
        </p:spPr>
      </p:pic>
      <p:pic>
        <p:nvPicPr>
          <p:cNvPr id="109" name="Google Shape;109;p18"/>
          <p:cNvPicPr preferRelativeResize="0"/>
          <p:nvPr/>
        </p:nvPicPr>
        <p:blipFill>
          <a:blip r:embed="rId6">
            <a:alphaModFix/>
          </a:blip>
          <a:stretch>
            <a:fillRect/>
          </a:stretch>
        </p:blipFill>
        <p:spPr>
          <a:xfrm>
            <a:off x="1158500" y="1551088"/>
            <a:ext cx="825700" cy="640074"/>
          </a:xfrm>
          <a:prstGeom prst="rect">
            <a:avLst/>
          </a:prstGeom>
          <a:noFill/>
          <a:ln>
            <a:noFill/>
          </a:ln>
        </p:spPr>
      </p:pic>
      <p:sp>
        <p:nvSpPr>
          <p:cNvPr id="110" name="Google Shape;110;p18"/>
          <p:cNvSpPr txBox="1"/>
          <p:nvPr/>
        </p:nvSpPr>
        <p:spPr>
          <a:xfrm>
            <a:off x="3620125" y="1778763"/>
            <a:ext cx="2272200" cy="37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11" name="Google Shape;111;p18"/>
          <p:cNvSpPr/>
          <p:nvPr/>
        </p:nvSpPr>
        <p:spPr>
          <a:xfrm>
            <a:off x="3496687" y="1710023"/>
            <a:ext cx="577800" cy="365700"/>
          </a:xfrm>
          <a:custGeom>
            <a:avLst/>
            <a:gdLst/>
            <a:ahLst/>
            <a:cxnLst/>
            <a:rect l="l" t="t" r="r" b="b"/>
            <a:pathLst>
              <a:path w="120000" h="120000" extrusionOk="0">
                <a:moveTo>
                  <a:pt x="107837" y="12134"/>
                </a:moveTo>
                <a:lnTo>
                  <a:pt x="107837" y="12134"/>
                </a:lnTo>
                <a:cubicBezTo>
                  <a:pt x="95945" y="0"/>
                  <a:pt x="79189" y="0"/>
                  <a:pt x="67027" y="12134"/>
                </a:cubicBezTo>
                <a:cubicBezTo>
                  <a:pt x="59729" y="20898"/>
                  <a:pt x="59729" y="20898"/>
                  <a:pt x="59729" y="20898"/>
                </a:cubicBezTo>
                <a:cubicBezTo>
                  <a:pt x="52702" y="12134"/>
                  <a:pt x="52702" y="12134"/>
                  <a:pt x="52702" y="12134"/>
                </a:cubicBezTo>
                <a:cubicBezTo>
                  <a:pt x="40810" y="0"/>
                  <a:pt x="24054" y="0"/>
                  <a:pt x="12162" y="12134"/>
                </a:cubicBezTo>
                <a:cubicBezTo>
                  <a:pt x="0" y="26966"/>
                  <a:pt x="0" y="50898"/>
                  <a:pt x="12162" y="62696"/>
                </a:cubicBezTo>
                <a:cubicBezTo>
                  <a:pt x="59729" y="119662"/>
                  <a:pt x="59729" y="119662"/>
                  <a:pt x="59729" y="119662"/>
                </a:cubicBezTo>
                <a:cubicBezTo>
                  <a:pt x="107837" y="62696"/>
                  <a:pt x="107837" y="62696"/>
                  <a:pt x="107837" y="62696"/>
                </a:cubicBezTo>
                <a:cubicBezTo>
                  <a:pt x="119729" y="50898"/>
                  <a:pt x="119729" y="26966"/>
                  <a:pt x="107837" y="12134"/>
                </a:cubicBezTo>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112" name="Google Shape;112;p18"/>
          <p:cNvSpPr/>
          <p:nvPr/>
        </p:nvSpPr>
        <p:spPr>
          <a:xfrm>
            <a:off x="4813472" y="1710023"/>
            <a:ext cx="574800" cy="365700"/>
          </a:xfrm>
          <a:custGeom>
            <a:avLst/>
            <a:gdLst/>
            <a:ahLst/>
            <a:cxnLst/>
            <a:rect l="l" t="t" r="r" b="b"/>
            <a:pathLst>
              <a:path w="120000" h="120000" extrusionOk="0">
                <a:moveTo>
                  <a:pt x="107810" y="12134"/>
                </a:moveTo>
                <a:lnTo>
                  <a:pt x="107810" y="12134"/>
                </a:lnTo>
                <a:cubicBezTo>
                  <a:pt x="95891" y="0"/>
                  <a:pt x="79097" y="0"/>
                  <a:pt x="66907" y="12134"/>
                </a:cubicBezTo>
                <a:cubicBezTo>
                  <a:pt x="59864" y="20898"/>
                  <a:pt x="59864" y="20898"/>
                  <a:pt x="59864" y="20898"/>
                </a:cubicBezTo>
                <a:cubicBezTo>
                  <a:pt x="52550" y="12134"/>
                  <a:pt x="52550" y="12134"/>
                  <a:pt x="52550" y="12134"/>
                </a:cubicBezTo>
                <a:cubicBezTo>
                  <a:pt x="40632" y="0"/>
                  <a:pt x="23837" y="0"/>
                  <a:pt x="11918" y="12134"/>
                </a:cubicBezTo>
                <a:cubicBezTo>
                  <a:pt x="0" y="26966"/>
                  <a:pt x="0" y="50898"/>
                  <a:pt x="11918" y="62696"/>
                </a:cubicBezTo>
                <a:cubicBezTo>
                  <a:pt x="59864" y="119662"/>
                  <a:pt x="59864" y="119662"/>
                  <a:pt x="59864" y="119662"/>
                </a:cubicBezTo>
                <a:cubicBezTo>
                  <a:pt x="107810" y="62696"/>
                  <a:pt x="107810" y="62696"/>
                  <a:pt x="107810" y="62696"/>
                </a:cubicBezTo>
                <a:cubicBezTo>
                  <a:pt x="119729" y="50898"/>
                  <a:pt x="119729" y="26966"/>
                  <a:pt x="107810" y="12134"/>
                </a:cubicBezTo>
                <a:close/>
                <a:moveTo>
                  <a:pt x="100767" y="53932"/>
                </a:moveTo>
                <a:lnTo>
                  <a:pt x="100767" y="53932"/>
                </a:lnTo>
                <a:cubicBezTo>
                  <a:pt x="59864" y="101460"/>
                  <a:pt x="59864" y="101460"/>
                  <a:pt x="59864" y="101460"/>
                </a:cubicBezTo>
                <a:cubicBezTo>
                  <a:pt x="18961" y="53932"/>
                  <a:pt x="18961" y="53932"/>
                  <a:pt x="18961" y="53932"/>
                </a:cubicBezTo>
                <a:cubicBezTo>
                  <a:pt x="14356" y="50898"/>
                  <a:pt x="11918" y="44831"/>
                  <a:pt x="11918" y="39101"/>
                </a:cubicBezTo>
                <a:cubicBezTo>
                  <a:pt x="11918" y="30000"/>
                  <a:pt x="14356" y="26966"/>
                  <a:pt x="18961" y="20898"/>
                </a:cubicBezTo>
                <a:cubicBezTo>
                  <a:pt x="21399" y="17865"/>
                  <a:pt x="26275" y="15168"/>
                  <a:pt x="31151" y="15168"/>
                </a:cubicBezTo>
                <a:cubicBezTo>
                  <a:pt x="38194" y="15168"/>
                  <a:pt x="43069" y="17865"/>
                  <a:pt x="45507" y="23932"/>
                </a:cubicBezTo>
                <a:cubicBezTo>
                  <a:pt x="59864" y="39101"/>
                  <a:pt x="59864" y="39101"/>
                  <a:pt x="59864" y="39101"/>
                </a:cubicBezTo>
                <a:cubicBezTo>
                  <a:pt x="74492" y="23932"/>
                  <a:pt x="74492" y="23932"/>
                  <a:pt x="74492" y="23932"/>
                </a:cubicBezTo>
                <a:cubicBezTo>
                  <a:pt x="76659" y="17865"/>
                  <a:pt x="81534" y="15168"/>
                  <a:pt x="88848" y="15168"/>
                </a:cubicBezTo>
                <a:cubicBezTo>
                  <a:pt x="93453" y="15168"/>
                  <a:pt x="98329" y="17865"/>
                  <a:pt x="100767" y="20898"/>
                </a:cubicBezTo>
                <a:cubicBezTo>
                  <a:pt x="105372" y="26966"/>
                  <a:pt x="107810" y="30000"/>
                  <a:pt x="107810" y="39101"/>
                </a:cubicBezTo>
                <a:cubicBezTo>
                  <a:pt x="107810" y="44831"/>
                  <a:pt x="105372" y="50898"/>
                  <a:pt x="100767" y="53932"/>
                </a:cubicBez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113" name="Google Shape;113;p18"/>
          <p:cNvSpPr/>
          <p:nvPr/>
        </p:nvSpPr>
        <p:spPr>
          <a:xfrm>
            <a:off x="4156572" y="1710023"/>
            <a:ext cx="574800" cy="365700"/>
          </a:xfrm>
          <a:custGeom>
            <a:avLst/>
            <a:gdLst/>
            <a:ahLst/>
            <a:cxnLst/>
            <a:rect l="l" t="t" r="r" b="b"/>
            <a:pathLst>
              <a:path w="120000" h="120000" extrusionOk="0">
                <a:moveTo>
                  <a:pt x="107810" y="12134"/>
                </a:moveTo>
                <a:lnTo>
                  <a:pt x="107810" y="12134"/>
                </a:lnTo>
                <a:cubicBezTo>
                  <a:pt x="95891" y="0"/>
                  <a:pt x="79097" y="0"/>
                  <a:pt x="66907" y="12134"/>
                </a:cubicBezTo>
                <a:cubicBezTo>
                  <a:pt x="59864" y="20898"/>
                  <a:pt x="59864" y="20898"/>
                  <a:pt x="59864" y="20898"/>
                </a:cubicBezTo>
                <a:cubicBezTo>
                  <a:pt x="52550" y="12134"/>
                  <a:pt x="52550" y="12134"/>
                  <a:pt x="52550" y="12134"/>
                </a:cubicBezTo>
                <a:cubicBezTo>
                  <a:pt x="40632" y="0"/>
                  <a:pt x="23837" y="0"/>
                  <a:pt x="11918" y="12134"/>
                </a:cubicBezTo>
                <a:cubicBezTo>
                  <a:pt x="0" y="26966"/>
                  <a:pt x="0" y="50898"/>
                  <a:pt x="11918" y="62696"/>
                </a:cubicBezTo>
                <a:cubicBezTo>
                  <a:pt x="59864" y="119662"/>
                  <a:pt x="59864" y="119662"/>
                  <a:pt x="59864" y="119662"/>
                </a:cubicBezTo>
                <a:cubicBezTo>
                  <a:pt x="107810" y="62696"/>
                  <a:pt x="107810" y="62696"/>
                  <a:pt x="107810" y="62696"/>
                </a:cubicBezTo>
                <a:cubicBezTo>
                  <a:pt x="119729" y="50898"/>
                  <a:pt x="119729" y="26966"/>
                  <a:pt x="107810" y="12134"/>
                </a:cubicBezTo>
                <a:close/>
                <a:moveTo>
                  <a:pt x="100767" y="53932"/>
                </a:moveTo>
                <a:lnTo>
                  <a:pt x="100767" y="53932"/>
                </a:lnTo>
                <a:cubicBezTo>
                  <a:pt x="59864" y="101460"/>
                  <a:pt x="59864" y="101460"/>
                  <a:pt x="59864" y="101460"/>
                </a:cubicBezTo>
                <a:cubicBezTo>
                  <a:pt x="18961" y="53932"/>
                  <a:pt x="18961" y="53932"/>
                  <a:pt x="18961" y="53932"/>
                </a:cubicBezTo>
                <a:cubicBezTo>
                  <a:pt x="14356" y="50898"/>
                  <a:pt x="11918" y="44831"/>
                  <a:pt x="11918" y="39101"/>
                </a:cubicBezTo>
                <a:cubicBezTo>
                  <a:pt x="11918" y="30000"/>
                  <a:pt x="14356" y="26966"/>
                  <a:pt x="18961" y="20898"/>
                </a:cubicBezTo>
                <a:cubicBezTo>
                  <a:pt x="21399" y="17865"/>
                  <a:pt x="26275" y="15168"/>
                  <a:pt x="31151" y="15168"/>
                </a:cubicBezTo>
                <a:cubicBezTo>
                  <a:pt x="38194" y="15168"/>
                  <a:pt x="43069" y="17865"/>
                  <a:pt x="45507" y="23932"/>
                </a:cubicBezTo>
                <a:cubicBezTo>
                  <a:pt x="59864" y="39101"/>
                  <a:pt x="59864" y="39101"/>
                  <a:pt x="59864" y="39101"/>
                </a:cubicBezTo>
                <a:cubicBezTo>
                  <a:pt x="74492" y="23932"/>
                  <a:pt x="74492" y="23932"/>
                  <a:pt x="74492" y="23932"/>
                </a:cubicBezTo>
                <a:cubicBezTo>
                  <a:pt x="76659" y="17865"/>
                  <a:pt x="81534" y="15168"/>
                  <a:pt x="88848" y="15168"/>
                </a:cubicBezTo>
                <a:cubicBezTo>
                  <a:pt x="93453" y="15168"/>
                  <a:pt x="98329" y="17865"/>
                  <a:pt x="100767" y="20898"/>
                </a:cubicBezTo>
                <a:cubicBezTo>
                  <a:pt x="105372" y="26966"/>
                  <a:pt x="107810" y="30000"/>
                  <a:pt x="107810" y="39101"/>
                </a:cubicBezTo>
                <a:cubicBezTo>
                  <a:pt x="107810" y="44831"/>
                  <a:pt x="105372" y="50898"/>
                  <a:pt x="100767" y="53932"/>
                </a:cubicBez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114" name="Google Shape;114;p18"/>
          <p:cNvSpPr/>
          <p:nvPr/>
        </p:nvSpPr>
        <p:spPr>
          <a:xfrm>
            <a:off x="4169615" y="2602786"/>
            <a:ext cx="685800" cy="457200"/>
          </a:xfrm>
          <a:custGeom>
            <a:avLst/>
            <a:gdLst/>
            <a:ahLst/>
            <a:cxnLst/>
            <a:rect l="l" t="t" r="r" b="b"/>
            <a:pathLst>
              <a:path w="120000" h="120000" extrusionOk="0">
                <a:moveTo>
                  <a:pt x="91694" y="95496"/>
                </a:moveTo>
                <a:lnTo>
                  <a:pt x="91694" y="95496"/>
                </a:lnTo>
                <a:cubicBezTo>
                  <a:pt x="88903" y="95496"/>
                  <a:pt x="85913" y="92290"/>
                  <a:pt x="85913" y="89083"/>
                </a:cubicBezTo>
                <a:cubicBezTo>
                  <a:pt x="85913" y="85877"/>
                  <a:pt x="88903" y="82442"/>
                  <a:pt x="91694" y="82442"/>
                </a:cubicBezTo>
                <a:cubicBezTo>
                  <a:pt x="101461" y="82442"/>
                  <a:pt x="108438" y="74427"/>
                  <a:pt x="108438" y="63206"/>
                </a:cubicBezTo>
                <a:cubicBezTo>
                  <a:pt x="108438" y="56564"/>
                  <a:pt x="107043" y="51755"/>
                  <a:pt x="102857" y="48549"/>
                </a:cubicBezTo>
                <a:cubicBezTo>
                  <a:pt x="102857" y="48549"/>
                  <a:pt x="102857" y="48549"/>
                  <a:pt x="101461" y="46946"/>
                </a:cubicBezTo>
                <a:cubicBezTo>
                  <a:pt x="100066" y="46946"/>
                  <a:pt x="100066" y="45343"/>
                  <a:pt x="100066" y="45343"/>
                </a:cubicBezTo>
                <a:cubicBezTo>
                  <a:pt x="100066" y="45343"/>
                  <a:pt x="100066" y="45343"/>
                  <a:pt x="98671" y="45343"/>
                </a:cubicBezTo>
                <a:cubicBezTo>
                  <a:pt x="98671" y="45343"/>
                  <a:pt x="98671" y="45343"/>
                  <a:pt x="97275" y="45343"/>
                </a:cubicBezTo>
                <a:cubicBezTo>
                  <a:pt x="97275" y="45343"/>
                  <a:pt x="97275" y="45343"/>
                  <a:pt x="97275" y="43740"/>
                </a:cubicBezTo>
                <a:lnTo>
                  <a:pt x="95880" y="43740"/>
                </a:lnTo>
                <a:cubicBezTo>
                  <a:pt x="94485" y="43740"/>
                  <a:pt x="94485" y="43740"/>
                  <a:pt x="94485" y="43740"/>
                </a:cubicBezTo>
                <a:cubicBezTo>
                  <a:pt x="93089" y="43740"/>
                  <a:pt x="93089" y="43740"/>
                  <a:pt x="91694" y="43740"/>
                </a:cubicBezTo>
                <a:cubicBezTo>
                  <a:pt x="91694" y="42137"/>
                  <a:pt x="91694" y="42137"/>
                  <a:pt x="91694" y="40534"/>
                </a:cubicBezTo>
                <a:cubicBezTo>
                  <a:pt x="90299" y="40534"/>
                  <a:pt x="90299" y="40534"/>
                  <a:pt x="90299" y="40534"/>
                </a:cubicBezTo>
                <a:cubicBezTo>
                  <a:pt x="90299" y="38702"/>
                  <a:pt x="90299" y="38702"/>
                  <a:pt x="90299" y="37099"/>
                </a:cubicBezTo>
                <a:cubicBezTo>
                  <a:pt x="88903" y="35496"/>
                  <a:pt x="88903" y="35496"/>
                  <a:pt x="88903" y="33893"/>
                </a:cubicBezTo>
                <a:cubicBezTo>
                  <a:pt x="88903" y="32290"/>
                  <a:pt x="87508" y="32290"/>
                  <a:pt x="87508" y="30687"/>
                </a:cubicBezTo>
                <a:cubicBezTo>
                  <a:pt x="81727" y="21068"/>
                  <a:pt x="71960" y="12824"/>
                  <a:pt x="60598" y="12824"/>
                </a:cubicBezTo>
                <a:cubicBezTo>
                  <a:pt x="48039" y="12824"/>
                  <a:pt x="38073" y="21068"/>
                  <a:pt x="32491" y="30687"/>
                </a:cubicBezTo>
                <a:cubicBezTo>
                  <a:pt x="32491" y="32290"/>
                  <a:pt x="32491" y="32290"/>
                  <a:pt x="31096" y="33893"/>
                </a:cubicBezTo>
                <a:cubicBezTo>
                  <a:pt x="31096" y="35496"/>
                  <a:pt x="31096" y="35496"/>
                  <a:pt x="31096" y="37099"/>
                </a:cubicBezTo>
                <a:cubicBezTo>
                  <a:pt x="31096" y="37099"/>
                  <a:pt x="31096" y="37099"/>
                  <a:pt x="29700" y="37099"/>
                </a:cubicBezTo>
                <a:cubicBezTo>
                  <a:pt x="29700" y="38702"/>
                  <a:pt x="29700" y="38702"/>
                  <a:pt x="29700" y="40534"/>
                </a:cubicBezTo>
                <a:cubicBezTo>
                  <a:pt x="29700" y="42137"/>
                  <a:pt x="28305" y="42137"/>
                  <a:pt x="28305" y="43740"/>
                </a:cubicBezTo>
                <a:lnTo>
                  <a:pt x="26910" y="43740"/>
                </a:lnTo>
                <a:cubicBezTo>
                  <a:pt x="26910" y="43740"/>
                  <a:pt x="26910" y="43740"/>
                  <a:pt x="25514" y="43740"/>
                </a:cubicBezTo>
                <a:cubicBezTo>
                  <a:pt x="23920" y="43740"/>
                  <a:pt x="23920" y="43740"/>
                  <a:pt x="23920" y="43740"/>
                </a:cubicBezTo>
                <a:cubicBezTo>
                  <a:pt x="22524" y="45343"/>
                  <a:pt x="22524" y="45343"/>
                  <a:pt x="22524" y="45343"/>
                </a:cubicBezTo>
                <a:cubicBezTo>
                  <a:pt x="21129" y="45343"/>
                  <a:pt x="21129" y="45343"/>
                  <a:pt x="21129" y="45343"/>
                </a:cubicBezTo>
                <a:cubicBezTo>
                  <a:pt x="19734" y="45343"/>
                  <a:pt x="19734" y="46946"/>
                  <a:pt x="19734" y="46946"/>
                </a:cubicBezTo>
                <a:cubicBezTo>
                  <a:pt x="18338" y="46946"/>
                  <a:pt x="18338" y="46946"/>
                  <a:pt x="18338" y="46946"/>
                </a:cubicBezTo>
                <a:cubicBezTo>
                  <a:pt x="18338" y="48549"/>
                  <a:pt x="16943" y="48549"/>
                  <a:pt x="16943" y="48549"/>
                </a:cubicBezTo>
                <a:cubicBezTo>
                  <a:pt x="14152" y="51755"/>
                  <a:pt x="11362" y="56564"/>
                  <a:pt x="11362" y="63206"/>
                </a:cubicBezTo>
                <a:cubicBezTo>
                  <a:pt x="11362" y="74427"/>
                  <a:pt x="18338" y="82442"/>
                  <a:pt x="28305" y="82442"/>
                </a:cubicBezTo>
                <a:cubicBezTo>
                  <a:pt x="31096" y="82442"/>
                  <a:pt x="33887" y="85877"/>
                  <a:pt x="33887" y="89083"/>
                </a:cubicBezTo>
                <a:cubicBezTo>
                  <a:pt x="33887" y="92290"/>
                  <a:pt x="31096" y="95496"/>
                  <a:pt x="28305" y="95496"/>
                </a:cubicBezTo>
                <a:cubicBezTo>
                  <a:pt x="12757" y="95496"/>
                  <a:pt x="0" y="80839"/>
                  <a:pt x="0" y="63206"/>
                </a:cubicBezTo>
                <a:cubicBezTo>
                  <a:pt x="0" y="48549"/>
                  <a:pt x="8571" y="35496"/>
                  <a:pt x="19734" y="32290"/>
                </a:cubicBezTo>
                <a:cubicBezTo>
                  <a:pt x="26910" y="12824"/>
                  <a:pt x="42259" y="0"/>
                  <a:pt x="60598" y="0"/>
                </a:cubicBezTo>
                <a:cubicBezTo>
                  <a:pt x="78936" y="0"/>
                  <a:pt x="94485" y="12824"/>
                  <a:pt x="100066" y="32290"/>
                </a:cubicBezTo>
                <a:cubicBezTo>
                  <a:pt x="111428" y="35496"/>
                  <a:pt x="119800" y="48549"/>
                  <a:pt x="119800" y="63206"/>
                </a:cubicBezTo>
                <a:cubicBezTo>
                  <a:pt x="119800" y="80839"/>
                  <a:pt x="107043" y="95496"/>
                  <a:pt x="91694" y="95496"/>
                </a:cubicBezTo>
                <a:close/>
                <a:moveTo>
                  <a:pt x="43654" y="84045"/>
                </a:moveTo>
                <a:lnTo>
                  <a:pt x="43654" y="84045"/>
                </a:lnTo>
                <a:cubicBezTo>
                  <a:pt x="45049" y="84045"/>
                  <a:pt x="46445" y="85877"/>
                  <a:pt x="48039" y="87480"/>
                </a:cubicBezTo>
                <a:cubicBezTo>
                  <a:pt x="55016" y="95496"/>
                  <a:pt x="55016" y="95496"/>
                  <a:pt x="55016" y="95496"/>
                </a:cubicBezTo>
                <a:cubicBezTo>
                  <a:pt x="55016" y="63206"/>
                  <a:pt x="55016" y="63206"/>
                  <a:pt x="55016" y="63206"/>
                </a:cubicBezTo>
                <a:cubicBezTo>
                  <a:pt x="55016" y="60000"/>
                  <a:pt x="56411" y="56564"/>
                  <a:pt x="60598" y="56564"/>
                </a:cubicBezTo>
                <a:cubicBezTo>
                  <a:pt x="63388" y="56564"/>
                  <a:pt x="66378" y="60000"/>
                  <a:pt x="66378" y="63206"/>
                </a:cubicBezTo>
                <a:cubicBezTo>
                  <a:pt x="66378" y="95496"/>
                  <a:pt x="66378" y="95496"/>
                  <a:pt x="66378" y="95496"/>
                </a:cubicBezTo>
                <a:cubicBezTo>
                  <a:pt x="73355" y="87480"/>
                  <a:pt x="73355" y="87480"/>
                  <a:pt x="73355" y="87480"/>
                </a:cubicBezTo>
                <a:cubicBezTo>
                  <a:pt x="73355" y="85877"/>
                  <a:pt x="74750" y="84045"/>
                  <a:pt x="77541" y="84045"/>
                </a:cubicBezTo>
                <a:cubicBezTo>
                  <a:pt x="80332" y="84045"/>
                  <a:pt x="83122" y="87480"/>
                  <a:pt x="83122" y="90687"/>
                </a:cubicBezTo>
                <a:cubicBezTo>
                  <a:pt x="83122" y="92290"/>
                  <a:pt x="81727" y="93893"/>
                  <a:pt x="81727" y="95496"/>
                </a:cubicBezTo>
                <a:cubicBezTo>
                  <a:pt x="64784" y="116564"/>
                  <a:pt x="64784" y="116564"/>
                  <a:pt x="64784" y="116564"/>
                </a:cubicBezTo>
                <a:cubicBezTo>
                  <a:pt x="63388" y="118167"/>
                  <a:pt x="61993" y="119770"/>
                  <a:pt x="60598" y="119770"/>
                </a:cubicBezTo>
                <a:cubicBezTo>
                  <a:pt x="57807" y="119770"/>
                  <a:pt x="56411" y="118167"/>
                  <a:pt x="56411" y="116564"/>
                </a:cubicBezTo>
                <a:cubicBezTo>
                  <a:pt x="39468" y="95496"/>
                  <a:pt x="39468" y="95496"/>
                  <a:pt x="39468" y="95496"/>
                </a:cubicBezTo>
                <a:cubicBezTo>
                  <a:pt x="38073" y="93893"/>
                  <a:pt x="38073" y="92290"/>
                  <a:pt x="38073" y="90687"/>
                </a:cubicBezTo>
                <a:cubicBezTo>
                  <a:pt x="38073" y="87480"/>
                  <a:pt x="39468" y="84045"/>
                  <a:pt x="43654" y="84045"/>
                </a:cubicBez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115" name="Google Shape;115;p18"/>
          <p:cNvSpPr/>
          <p:nvPr/>
        </p:nvSpPr>
        <p:spPr>
          <a:xfrm>
            <a:off x="4169618" y="3587069"/>
            <a:ext cx="685800" cy="457200"/>
          </a:xfrm>
          <a:custGeom>
            <a:avLst/>
            <a:gdLst/>
            <a:ahLst/>
            <a:cxnLst/>
            <a:rect l="l" t="t" r="r" b="b"/>
            <a:pathLst>
              <a:path w="120000" h="120000" extrusionOk="0">
                <a:moveTo>
                  <a:pt x="92019" y="95496"/>
                </a:moveTo>
                <a:lnTo>
                  <a:pt x="92019" y="95496"/>
                </a:lnTo>
                <a:cubicBezTo>
                  <a:pt x="87881" y="95496"/>
                  <a:pt x="86502" y="92290"/>
                  <a:pt x="86502" y="89083"/>
                </a:cubicBezTo>
                <a:cubicBezTo>
                  <a:pt x="86502" y="85877"/>
                  <a:pt x="87881" y="82442"/>
                  <a:pt x="92019" y="82442"/>
                </a:cubicBezTo>
                <a:cubicBezTo>
                  <a:pt x="100295" y="82442"/>
                  <a:pt x="108768" y="74427"/>
                  <a:pt x="108768" y="63206"/>
                </a:cubicBezTo>
                <a:cubicBezTo>
                  <a:pt x="108768" y="56564"/>
                  <a:pt x="105812" y="51755"/>
                  <a:pt x="103054" y="48549"/>
                </a:cubicBezTo>
                <a:cubicBezTo>
                  <a:pt x="101674" y="48549"/>
                  <a:pt x="101674" y="48549"/>
                  <a:pt x="101674" y="46946"/>
                </a:cubicBezTo>
                <a:lnTo>
                  <a:pt x="100295" y="46946"/>
                </a:lnTo>
                <a:lnTo>
                  <a:pt x="98916" y="45343"/>
                </a:lnTo>
                <a:lnTo>
                  <a:pt x="97536" y="45343"/>
                </a:lnTo>
                <a:cubicBezTo>
                  <a:pt x="97536" y="45343"/>
                  <a:pt x="96157" y="45343"/>
                  <a:pt x="96157" y="43740"/>
                </a:cubicBezTo>
                <a:cubicBezTo>
                  <a:pt x="94778" y="43740"/>
                  <a:pt x="94778" y="43740"/>
                  <a:pt x="94778" y="43740"/>
                </a:cubicBezTo>
                <a:cubicBezTo>
                  <a:pt x="94778" y="43740"/>
                  <a:pt x="94778" y="43740"/>
                  <a:pt x="93399" y="43740"/>
                </a:cubicBezTo>
                <a:cubicBezTo>
                  <a:pt x="92019" y="43740"/>
                  <a:pt x="92019" y="43740"/>
                  <a:pt x="92019" y="43740"/>
                </a:cubicBezTo>
                <a:lnTo>
                  <a:pt x="90640" y="43740"/>
                </a:lnTo>
                <a:cubicBezTo>
                  <a:pt x="90640" y="42137"/>
                  <a:pt x="90640" y="42137"/>
                  <a:pt x="90640" y="40534"/>
                </a:cubicBezTo>
                <a:cubicBezTo>
                  <a:pt x="90640" y="38702"/>
                  <a:pt x="89261" y="38702"/>
                  <a:pt x="89261" y="37099"/>
                </a:cubicBezTo>
                <a:cubicBezTo>
                  <a:pt x="89261" y="35496"/>
                  <a:pt x="89261" y="35496"/>
                  <a:pt x="87881" y="33893"/>
                </a:cubicBezTo>
                <a:cubicBezTo>
                  <a:pt x="87881" y="32290"/>
                  <a:pt x="87881" y="32290"/>
                  <a:pt x="86502" y="30687"/>
                </a:cubicBezTo>
                <a:cubicBezTo>
                  <a:pt x="80788" y="21068"/>
                  <a:pt x="71133" y="12824"/>
                  <a:pt x="59901" y="12824"/>
                </a:cubicBezTo>
                <a:cubicBezTo>
                  <a:pt x="48866" y="12824"/>
                  <a:pt x="39014" y="21068"/>
                  <a:pt x="33497" y="30687"/>
                </a:cubicBezTo>
                <a:cubicBezTo>
                  <a:pt x="32118" y="32290"/>
                  <a:pt x="32118" y="32290"/>
                  <a:pt x="32118" y="33893"/>
                </a:cubicBezTo>
                <a:cubicBezTo>
                  <a:pt x="30738" y="35496"/>
                  <a:pt x="30738" y="35496"/>
                  <a:pt x="30738" y="37099"/>
                </a:cubicBezTo>
                <a:cubicBezTo>
                  <a:pt x="30738" y="38702"/>
                  <a:pt x="29359" y="38702"/>
                  <a:pt x="29359" y="40534"/>
                </a:cubicBezTo>
                <a:cubicBezTo>
                  <a:pt x="29359" y="42137"/>
                  <a:pt x="29359" y="42137"/>
                  <a:pt x="29359" y="43740"/>
                </a:cubicBezTo>
                <a:lnTo>
                  <a:pt x="27980" y="43740"/>
                </a:lnTo>
                <a:cubicBezTo>
                  <a:pt x="27980" y="43740"/>
                  <a:pt x="27980" y="43740"/>
                  <a:pt x="26600" y="43740"/>
                </a:cubicBezTo>
                <a:cubicBezTo>
                  <a:pt x="25221" y="43740"/>
                  <a:pt x="25221" y="43740"/>
                  <a:pt x="25221" y="43740"/>
                </a:cubicBezTo>
                <a:cubicBezTo>
                  <a:pt x="25221" y="43740"/>
                  <a:pt x="25221" y="43740"/>
                  <a:pt x="23842" y="43740"/>
                </a:cubicBezTo>
                <a:cubicBezTo>
                  <a:pt x="23842" y="45343"/>
                  <a:pt x="22266" y="45343"/>
                  <a:pt x="22266" y="45343"/>
                </a:cubicBezTo>
                <a:lnTo>
                  <a:pt x="20886" y="45343"/>
                </a:lnTo>
                <a:lnTo>
                  <a:pt x="19507" y="46946"/>
                </a:lnTo>
                <a:lnTo>
                  <a:pt x="18128" y="46946"/>
                </a:lnTo>
                <a:cubicBezTo>
                  <a:pt x="18128" y="48549"/>
                  <a:pt x="18128" y="48549"/>
                  <a:pt x="16748" y="48549"/>
                </a:cubicBezTo>
                <a:cubicBezTo>
                  <a:pt x="13990" y="51755"/>
                  <a:pt x="11231" y="56564"/>
                  <a:pt x="11231" y="63206"/>
                </a:cubicBezTo>
                <a:cubicBezTo>
                  <a:pt x="11231" y="74427"/>
                  <a:pt x="19507" y="82442"/>
                  <a:pt x="27980" y="82442"/>
                </a:cubicBezTo>
                <a:cubicBezTo>
                  <a:pt x="32118" y="82442"/>
                  <a:pt x="33497" y="85877"/>
                  <a:pt x="33497" y="89083"/>
                </a:cubicBezTo>
                <a:cubicBezTo>
                  <a:pt x="33497" y="92290"/>
                  <a:pt x="32118" y="95496"/>
                  <a:pt x="27980" y="95496"/>
                </a:cubicBezTo>
                <a:cubicBezTo>
                  <a:pt x="12610" y="95496"/>
                  <a:pt x="0" y="80839"/>
                  <a:pt x="0" y="63206"/>
                </a:cubicBezTo>
                <a:cubicBezTo>
                  <a:pt x="0" y="48549"/>
                  <a:pt x="8472" y="35496"/>
                  <a:pt x="19507" y="32290"/>
                </a:cubicBezTo>
                <a:cubicBezTo>
                  <a:pt x="26600" y="12824"/>
                  <a:pt x="41773" y="0"/>
                  <a:pt x="59901" y="0"/>
                </a:cubicBezTo>
                <a:cubicBezTo>
                  <a:pt x="78029" y="0"/>
                  <a:pt x="93399" y="12824"/>
                  <a:pt x="100295" y="32290"/>
                </a:cubicBezTo>
                <a:cubicBezTo>
                  <a:pt x="111527" y="35496"/>
                  <a:pt x="119802" y="48549"/>
                  <a:pt x="119802" y="63206"/>
                </a:cubicBezTo>
                <a:cubicBezTo>
                  <a:pt x="119802" y="80839"/>
                  <a:pt x="107389" y="95496"/>
                  <a:pt x="92019" y="95496"/>
                </a:cubicBezTo>
                <a:close/>
                <a:moveTo>
                  <a:pt x="39014" y="80839"/>
                </a:moveTo>
                <a:lnTo>
                  <a:pt x="39014" y="80839"/>
                </a:lnTo>
                <a:cubicBezTo>
                  <a:pt x="55763" y="58167"/>
                  <a:pt x="55763" y="58167"/>
                  <a:pt x="55763" y="58167"/>
                </a:cubicBezTo>
                <a:cubicBezTo>
                  <a:pt x="57142" y="58167"/>
                  <a:pt x="58522" y="56564"/>
                  <a:pt x="59901" y="56564"/>
                </a:cubicBezTo>
                <a:cubicBezTo>
                  <a:pt x="61280" y="56564"/>
                  <a:pt x="62660" y="58167"/>
                  <a:pt x="64236" y="58167"/>
                </a:cubicBezTo>
                <a:cubicBezTo>
                  <a:pt x="80788" y="80839"/>
                  <a:pt x="80788" y="80839"/>
                  <a:pt x="80788" y="80839"/>
                </a:cubicBezTo>
                <a:cubicBezTo>
                  <a:pt x="82167" y="80839"/>
                  <a:pt x="82167" y="82442"/>
                  <a:pt x="82167" y="84045"/>
                </a:cubicBezTo>
                <a:cubicBezTo>
                  <a:pt x="82167" y="89083"/>
                  <a:pt x="79408" y="90687"/>
                  <a:pt x="76650" y="90687"/>
                </a:cubicBezTo>
                <a:cubicBezTo>
                  <a:pt x="75270" y="90687"/>
                  <a:pt x="73891" y="90687"/>
                  <a:pt x="72512" y="89083"/>
                </a:cubicBezTo>
                <a:cubicBezTo>
                  <a:pt x="65615" y="79236"/>
                  <a:pt x="65615" y="79236"/>
                  <a:pt x="65615" y="79236"/>
                </a:cubicBezTo>
                <a:cubicBezTo>
                  <a:pt x="65615" y="113358"/>
                  <a:pt x="65615" y="113358"/>
                  <a:pt x="65615" y="113358"/>
                </a:cubicBezTo>
                <a:cubicBezTo>
                  <a:pt x="65615" y="116564"/>
                  <a:pt x="62660" y="119770"/>
                  <a:pt x="59901" y="119770"/>
                </a:cubicBezTo>
                <a:cubicBezTo>
                  <a:pt x="57142" y="119770"/>
                  <a:pt x="54384" y="116564"/>
                  <a:pt x="54384" y="113358"/>
                </a:cubicBezTo>
                <a:cubicBezTo>
                  <a:pt x="54384" y="79236"/>
                  <a:pt x="54384" y="79236"/>
                  <a:pt x="54384" y="79236"/>
                </a:cubicBezTo>
                <a:cubicBezTo>
                  <a:pt x="47487" y="89083"/>
                  <a:pt x="47487" y="89083"/>
                  <a:pt x="47487" y="89083"/>
                </a:cubicBezTo>
                <a:cubicBezTo>
                  <a:pt x="46108" y="90687"/>
                  <a:pt x="44532" y="90687"/>
                  <a:pt x="43152" y="90687"/>
                </a:cubicBezTo>
                <a:cubicBezTo>
                  <a:pt x="40394" y="90687"/>
                  <a:pt x="37635" y="89083"/>
                  <a:pt x="37635" y="84045"/>
                </a:cubicBezTo>
                <a:cubicBezTo>
                  <a:pt x="37635" y="82442"/>
                  <a:pt x="37635" y="80839"/>
                  <a:pt x="39014" y="80839"/>
                </a:cubicBez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116" name="Google Shape;116;p18"/>
          <p:cNvSpPr txBox="1"/>
          <p:nvPr/>
        </p:nvSpPr>
        <p:spPr>
          <a:xfrm>
            <a:off x="1949775" y="2553777"/>
            <a:ext cx="357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88398A"/>
                </a:solidFill>
                <a:latin typeface="Helvetica Neue"/>
                <a:ea typeface="Helvetica Neue"/>
                <a:cs typeface="Helvetica Neue"/>
                <a:sym typeface="Helvetica Neue"/>
              </a:rPr>
              <a:t>+</a:t>
            </a:r>
            <a:endParaRPr sz="2400" b="1">
              <a:solidFill>
                <a:srgbClr val="88398A"/>
              </a:solidFill>
              <a:latin typeface="Helvetica Neue"/>
              <a:ea typeface="Helvetica Neue"/>
              <a:cs typeface="Helvetica Neue"/>
              <a:sym typeface="Helvetica Neue"/>
            </a:endParaRPr>
          </a:p>
        </p:txBody>
      </p:sp>
      <p:sp>
        <p:nvSpPr>
          <p:cNvPr id="117" name="Google Shape;117;p18"/>
          <p:cNvSpPr txBox="1"/>
          <p:nvPr/>
        </p:nvSpPr>
        <p:spPr>
          <a:xfrm>
            <a:off x="6356175" y="1800063"/>
            <a:ext cx="2400000" cy="308100"/>
          </a:xfrm>
          <a:prstGeom prst="rect">
            <a:avLst/>
          </a:prstGeom>
          <a:solidFill>
            <a:srgbClr val="8839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Helvetica Neue"/>
                <a:ea typeface="Helvetica Neue"/>
                <a:cs typeface="Helvetica Neue"/>
                <a:sym typeface="Helvetica Neue"/>
              </a:rPr>
              <a:t>R nivel principiante</a:t>
            </a:r>
            <a:endParaRPr sz="1800" b="1" dirty="0">
              <a:solidFill>
                <a:srgbClr val="FFFFFF"/>
              </a:solidFill>
              <a:latin typeface="Helvetica Neue"/>
              <a:ea typeface="Helvetica Neue"/>
              <a:cs typeface="Helvetica Neue"/>
              <a:sym typeface="Helvetica Neue"/>
            </a:endParaRPr>
          </a:p>
        </p:txBody>
      </p:sp>
      <p:sp>
        <p:nvSpPr>
          <p:cNvPr id="118" name="Google Shape;118;p18"/>
          <p:cNvSpPr txBox="1"/>
          <p:nvPr/>
        </p:nvSpPr>
        <p:spPr>
          <a:xfrm>
            <a:off x="6356175" y="2697875"/>
            <a:ext cx="2400000" cy="308100"/>
          </a:xfrm>
          <a:prstGeom prst="rect">
            <a:avLst/>
          </a:prstGeom>
          <a:solidFill>
            <a:srgbClr val="8839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Helvetica Neue"/>
                <a:ea typeface="Helvetica Neue"/>
                <a:cs typeface="Helvetica Neue"/>
                <a:sym typeface="Helvetica Neue"/>
              </a:rPr>
              <a:t>Blogdown descargado</a:t>
            </a:r>
            <a:endParaRPr sz="1600" b="1" dirty="0">
              <a:solidFill>
                <a:srgbClr val="FFFFFF"/>
              </a:solidFill>
              <a:latin typeface="Helvetica Neue"/>
              <a:ea typeface="Helvetica Neue"/>
              <a:cs typeface="Helvetica Neue"/>
              <a:sym typeface="Helvetica Neue"/>
            </a:endParaRPr>
          </a:p>
        </p:txBody>
      </p:sp>
      <p:sp>
        <p:nvSpPr>
          <p:cNvPr id="119" name="Google Shape;119;p18"/>
          <p:cNvSpPr txBox="1"/>
          <p:nvPr/>
        </p:nvSpPr>
        <p:spPr>
          <a:xfrm>
            <a:off x="6356175" y="3595700"/>
            <a:ext cx="2400000" cy="308100"/>
          </a:xfrm>
          <a:prstGeom prst="rect">
            <a:avLst/>
          </a:prstGeom>
          <a:solidFill>
            <a:srgbClr val="8839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Helvetica Neue"/>
                <a:ea typeface="Helvetica Neue"/>
                <a:cs typeface="Helvetica Neue"/>
                <a:sym typeface="Helvetica Neue"/>
              </a:rPr>
              <a:t>Una cuenta GitHub</a:t>
            </a:r>
            <a:endParaRPr sz="1800" b="1" dirty="0">
              <a:solidFill>
                <a:srgbClr val="FFFFFF"/>
              </a:solidFill>
              <a:latin typeface="Helvetica Neue"/>
              <a:ea typeface="Helvetica Neue"/>
              <a:cs typeface="Helvetica Neue"/>
              <a:sym typeface="Helvetica Neue"/>
            </a:endParaRPr>
          </a:p>
        </p:txBody>
      </p:sp>
      <p:pic>
        <p:nvPicPr>
          <p:cNvPr id="120" name="Google Shape;120;p18"/>
          <p:cNvPicPr preferRelativeResize="0"/>
          <p:nvPr/>
        </p:nvPicPr>
        <p:blipFill>
          <a:blip r:embed="rId7">
            <a:alphaModFix/>
          </a:blip>
          <a:stretch>
            <a:fillRect/>
          </a:stretch>
        </p:blipFill>
        <p:spPr>
          <a:xfrm>
            <a:off x="1857902" y="3510875"/>
            <a:ext cx="609600" cy="609600"/>
          </a:xfrm>
          <a:prstGeom prst="rect">
            <a:avLst/>
          </a:prstGeom>
          <a:noFill/>
          <a:ln>
            <a:noFill/>
          </a:ln>
        </p:spPr>
      </p:pic>
      <p:sp>
        <p:nvSpPr>
          <p:cNvPr id="122" name="Google Shape;122;p18"/>
          <p:cNvSpPr txBox="1"/>
          <p:nvPr/>
        </p:nvSpPr>
        <p:spPr>
          <a:xfrm>
            <a:off x="1949775" y="1642515"/>
            <a:ext cx="357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88398A"/>
                </a:solidFill>
                <a:latin typeface="Helvetica Neue"/>
                <a:ea typeface="Helvetica Neue"/>
                <a:cs typeface="Helvetica Neue"/>
                <a:sym typeface="Helvetica Neue"/>
              </a:rPr>
              <a:t>+</a:t>
            </a:r>
            <a:endParaRPr sz="2400" b="1">
              <a:solidFill>
                <a:srgbClr val="88398A"/>
              </a:solidFill>
              <a:latin typeface="Helvetica Neue"/>
              <a:ea typeface="Helvetica Neue"/>
              <a:cs typeface="Helvetica Neue"/>
              <a:sym typeface="Helvetica Neue"/>
            </a:endParaRPr>
          </a:p>
        </p:txBody>
      </p:sp>
      <p:pic>
        <p:nvPicPr>
          <p:cNvPr id="123" name="Google Shape;123;p18"/>
          <p:cNvPicPr preferRelativeResize="0"/>
          <p:nvPr/>
        </p:nvPicPr>
        <p:blipFill>
          <a:blip r:embed="rId8">
            <a:alphaModFix/>
          </a:blip>
          <a:stretch>
            <a:fillRect/>
          </a:stretch>
        </p:blipFill>
        <p:spPr>
          <a:xfrm>
            <a:off x="2315900" y="1634088"/>
            <a:ext cx="551401" cy="6400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3857975" y="3250050"/>
            <a:ext cx="4544100" cy="16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b="0">
              <a:solidFill>
                <a:srgbClr val="000000"/>
              </a:solidFill>
            </a:endParaRPr>
          </a:p>
          <a:p>
            <a:pPr marL="0" lvl="0" indent="0" algn="l" rtl="0">
              <a:spcBef>
                <a:spcPts val="0"/>
              </a:spcBef>
              <a:spcAft>
                <a:spcPts val="0"/>
              </a:spcAft>
              <a:buNone/>
            </a:pPr>
            <a:endParaRPr sz="1800" b="0">
              <a:solidFill>
                <a:srgbClr val="000000"/>
              </a:solidFill>
            </a:endParaRPr>
          </a:p>
          <a:p>
            <a:pPr marL="457200" lvl="0" indent="-342900" algn="l" rtl="0">
              <a:spcBef>
                <a:spcPts val="0"/>
              </a:spcBef>
              <a:spcAft>
                <a:spcPts val="0"/>
              </a:spcAft>
              <a:buClr>
                <a:srgbClr val="000000"/>
              </a:buClr>
              <a:buSzPts val="1800"/>
              <a:buChar char="●"/>
            </a:pPr>
            <a:r>
              <a:rPr lang="en" sz="1800" b="0">
                <a:solidFill>
                  <a:srgbClr val="000000"/>
                </a:solidFill>
              </a:rPr>
              <a:t>Yihui Xie </a:t>
            </a:r>
            <a:r>
              <a:rPr lang="en" sz="1800" b="0" u="sng">
                <a:solidFill>
                  <a:srgbClr val="88398A"/>
                </a:solidFill>
                <a:hlinkClick r:id="rId3"/>
              </a:rPr>
              <a:t>@xieyihui</a:t>
            </a:r>
            <a:endParaRPr sz="1800" b="0">
              <a:solidFill>
                <a:srgbClr val="88398A"/>
              </a:solidFill>
            </a:endParaRPr>
          </a:p>
          <a:p>
            <a:pPr marL="457200" lvl="0" indent="-342900" algn="l" rtl="0">
              <a:spcBef>
                <a:spcPts val="0"/>
              </a:spcBef>
              <a:spcAft>
                <a:spcPts val="0"/>
              </a:spcAft>
              <a:buClr>
                <a:srgbClr val="88398A"/>
              </a:buClr>
              <a:buSzPts val="1800"/>
              <a:buChar char="●"/>
            </a:pPr>
            <a:r>
              <a:rPr lang="en" sz="1800" b="0">
                <a:solidFill>
                  <a:srgbClr val="181818"/>
                </a:solidFill>
              </a:rPr>
              <a:t>Amber Thomas</a:t>
            </a:r>
            <a:r>
              <a:rPr lang="en" sz="1800" b="0">
                <a:solidFill>
                  <a:srgbClr val="88398A"/>
                </a:solidFill>
              </a:rPr>
              <a:t> </a:t>
            </a:r>
            <a:r>
              <a:rPr lang="en" sz="1800" b="0" u="sng">
                <a:solidFill>
                  <a:srgbClr val="88398A"/>
                </a:solidFill>
                <a:hlinkClick r:id="rId4"/>
              </a:rPr>
              <a:t>@ProQuesAsker</a:t>
            </a:r>
            <a:endParaRPr sz="1800" b="0">
              <a:solidFill>
                <a:srgbClr val="88398A"/>
              </a:solidFill>
            </a:endParaRPr>
          </a:p>
          <a:p>
            <a:pPr marL="457200" lvl="0" indent="-342900" algn="l" rtl="0">
              <a:spcBef>
                <a:spcPts val="0"/>
              </a:spcBef>
              <a:spcAft>
                <a:spcPts val="0"/>
              </a:spcAft>
              <a:buClr>
                <a:srgbClr val="88398A"/>
              </a:buClr>
              <a:buSzPts val="1800"/>
              <a:buChar char="●"/>
            </a:pPr>
            <a:r>
              <a:rPr lang="en" sz="1800" b="0">
                <a:solidFill>
                  <a:srgbClr val="181818"/>
                </a:solidFill>
              </a:rPr>
              <a:t>Alison Presmanes Hill</a:t>
            </a:r>
            <a:r>
              <a:rPr lang="en" sz="1800" b="0">
                <a:solidFill>
                  <a:srgbClr val="88398A"/>
                </a:solidFill>
              </a:rPr>
              <a:t> </a:t>
            </a:r>
            <a:r>
              <a:rPr lang="en" sz="1800" b="0" u="sng">
                <a:solidFill>
                  <a:srgbClr val="88398A"/>
                </a:solidFill>
                <a:hlinkClick r:id="rId5"/>
              </a:rPr>
              <a:t>@apreshill</a:t>
            </a:r>
            <a:endParaRPr sz="1800" b="0">
              <a:solidFill>
                <a:srgbClr val="88398A"/>
              </a:solidFill>
            </a:endParaRPr>
          </a:p>
        </p:txBody>
      </p:sp>
      <p:pic>
        <p:nvPicPr>
          <p:cNvPr id="129" name="Google Shape;129;p19"/>
          <p:cNvPicPr preferRelativeResize="0"/>
          <p:nvPr/>
        </p:nvPicPr>
        <p:blipFill rotWithShape="1">
          <a:blip r:embed="rId6">
            <a:alphaModFix/>
          </a:blip>
          <a:srcRect l="46732" t="20431" r="25317" b="6469"/>
          <a:stretch/>
        </p:blipFill>
        <p:spPr>
          <a:xfrm>
            <a:off x="52700" y="-25587"/>
            <a:ext cx="3532824" cy="5194675"/>
          </a:xfrm>
          <a:prstGeom prst="rect">
            <a:avLst/>
          </a:prstGeom>
          <a:noFill/>
          <a:ln>
            <a:noFill/>
          </a:ln>
        </p:spPr>
      </p:pic>
      <p:sp>
        <p:nvSpPr>
          <p:cNvPr id="130" name="Google Shape;130;p19"/>
          <p:cNvSpPr/>
          <p:nvPr/>
        </p:nvSpPr>
        <p:spPr>
          <a:xfrm>
            <a:off x="3984451" y="3919225"/>
            <a:ext cx="289800" cy="243900"/>
          </a:xfrm>
          <a:custGeom>
            <a:avLst/>
            <a:gdLst/>
            <a:ahLst/>
            <a:cxnLst/>
            <a:rect l="l" t="t" r="r" b="b"/>
            <a:pathLst>
              <a:path w="120000" h="120000" extrusionOk="0">
                <a:moveTo>
                  <a:pt x="81727" y="0"/>
                </a:moveTo>
                <a:lnTo>
                  <a:pt x="81727" y="0"/>
                </a:lnTo>
                <a:cubicBezTo>
                  <a:pt x="91495" y="0"/>
                  <a:pt x="95880" y="5322"/>
                  <a:pt x="101461" y="10403"/>
                </a:cubicBezTo>
                <a:cubicBezTo>
                  <a:pt x="105647" y="10403"/>
                  <a:pt x="111229" y="7016"/>
                  <a:pt x="114019" y="5322"/>
                </a:cubicBezTo>
                <a:cubicBezTo>
                  <a:pt x="115614" y="3629"/>
                  <a:pt x="115614" y="3629"/>
                  <a:pt x="117009" y="3629"/>
                </a:cubicBezTo>
                <a:cubicBezTo>
                  <a:pt x="115614" y="8709"/>
                  <a:pt x="112624" y="13790"/>
                  <a:pt x="108438" y="17177"/>
                </a:cubicBezTo>
                <a:cubicBezTo>
                  <a:pt x="108438" y="17177"/>
                  <a:pt x="107043" y="18870"/>
                  <a:pt x="105647" y="18870"/>
                </a:cubicBezTo>
                <a:lnTo>
                  <a:pt x="105647" y="18870"/>
                </a:lnTo>
                <a:cubicBezTo>
                  <a:pt x="111229" y="18870"/>
                  <a:pt x="115614" y="15483"/>
                  <a:pt x="119800" y="15483"/>
                </a:cubicBezTo>
                <a:lnTo>
                  <a:pt x="119800" y="15483"/>
                </a:lnTo>
                <a:cubicBezTo>
                  <a:pt x="118405" y="18870"/>
                  <a:pt x="115614" y="23951"/>
                  <a:pt x="111229" y="25645"/>
                </a:cubicBezTo>
                <a:cubicBezTo>
                  <a:pt x="109833" y="27338"/>
                  <a:pt x="109833" y="29274"/>
                  <a:pt x="108438" y="30967"/>
                </a:cubicBezTo>
                <a:cubicBezTo>
                  <a:pt x="108438" y="37741"/>
                  <a:pt x="108438" y="42822"/>
                  <a:pt x="107043" y="49596"/>
                </a:cubicBezTo>
                <a:cubicBezTo>
                  <a:pt x="100066" y="82258"/>
                  <a:pt x="84518" y="106209"/>
                  <a:pt x="59202" y="116370"/>
                </a:cubicBezTo>
                <a:cubicBezTo>
                  <a:pt x="49235" y="119758"/>
                  <a:pt x="33887" y="119758"/>
                  <a:pt x="23920" y="118064"/>
                </a:cubicBezTo>
                <a:cubicBezTo>
                  <a:pt x="18338" y="116370"/>
                  <a:pt x="14152" y="114677"/>
                  <a:pt x="8372" y="111290"/>
                </a:cubicBezTo>
                <a:cubicBezTo>
                  <a:pt x="6976" y="109596"/>
                  <a:pt x="4186" y="109596"/>
                  <a:pt x="2790" y="107903"/>
                </a:cubicBezTo>
                <a:cubicBezTo>
                  <a:pt x="1395" y="106209"/>
                  <a:pt x="1395" y="106209"/>
                  <a:pt x="0" y="106209"/>
                </a:cubicBezTo>
                <a:cubicBezTo>
                  <a:pt x="2790" y="106209"/>
                  <a:pt x="5581" y="106209"/>
                  <a:pt x="8372" y="106209"/>
                </a:cubicBezTo>
                <a:cubicBezTo>
                  <a:pt x="9966" y="106209"/>
                  <a:pt x="12757" y="106209"/>
                  <a:pt x="15548" y="104516"/>
                </a:cubicBezTo>
                <a:cubicBezTo>
                  <a:pt x="21129" y="102580"/>
                  <a:pt x="25315" y="100887"/>
                  <a:pt x="29501" y="99193"/>
                </a:cubicBezTo>
                <a:cubicBezTo>
                  <a:pt x="32491" y="97500"/>
                  <a:pt x="35282" y="95806"/>
                  <a:pt x="36677" y="92419"/>
                </a:cubicBezTo>
                <a:cubicBezTo>
                  <a:pt x="33887" y="92419"/>
                  <a:pt x="31096" y="92419"/>
                  <a:pt x="29501" y="92419"/>
                </a:cubicBezTo>
                <a:cubicBezTo>
                  <a:pt x="21129" y="89032"/>
                  <a:pt x="16943" y="82258"/>
                  <a:pt x="14152" y="71854"/>
                </a:cubicBezTo>
                <a:cubicBezTo>
                  <a:pt x="15548" y="73548"/>
                  <a:pt x="22524" y="73548"/>
                  <a:pt x="23920" y="71854"/>
                </a:cubicBezTo>
                <a:cubicBezTo>
                  <a:pt x="21129" y="71854"/>
                  <a:pt x="18338" y="70161"/>
                  <a:pt x="16943" y="68467"/>
                </a:cubicBezTo>
                <a:cubicBezTo>
                  <a:pt x="9966" y="63387"/>
                  <a:pt x="4186" y="54919"/>
                  <a:pt x="4186" y="42822"/>
                </a:cubicBezTo>
                <a:cubicBezTo>
                  <a:pt x="5581" y="42822"/>
                  <a:pt x="6976" y="42822"/>
                  <a:pt x="6976" y="44516"/>
                </a:cubicBezTo>
                <a:cubicBezTo>
                  <a:pt x="8372" y="44516"/>
                  <a:pt x="9966" y="44516"/>
                  <a:pt x="12757" y="46209"/>
                </a:cubicBezTo>
                <a:lnTo>
                  <a:pt x="15548" y="46209"/>
                </a:lnTo>
                <a:lnTo>
                  <a:pt x="15548" y="46209"/>
                </a:lnTo>
                <a:cubicBezTo>
                  <a:pt x="14152" y="44516"/>
                  <a:pt x="12757" y="42822"/>
                  <a:pt x="11362" y="41129"/>
                </a:cubicBezTo>
                <a:cubicBezTo>
                  <a:pt x="6976" y="34354"/>
                  <a:pt x="2790" y="25645"/>
                  <a:pt x="5581" y="13790"/>
                </a:cubicBezTo>
                <a:cubicBezTo>
                  <a:pt x="5581" y="10403"/>
                  <a:pt x="6976" y="8709"/>
                  <a:pt x="8372" y="7016"/>
                </a:cubicBezTo>
                <a:lnTo>
                  <a:pt x="8372" y="7016"/>
                </a:lnTo>
                <a:cubicBezTo>
                  <a:pt x="8372" y="7016"/>
                  <a:pt x="9966" y="8709"/>
                  <a:pt x="11362" y="8709"/>
                </a:cubicBezTo>
                <a:cubicBezTo>
                  <a:pt x="12757" y="12096"/>
                  <a:pt x="15548" y="15483"/>
                  <a:pt x="18338" y="17177"/>
                </a:cubicBezTo>
                <a:cubicBezTo>
                  <a:pt x="26710" y="25645"/>
                  <a:pt x="35282" y="30967"/>
                  <a:pt x="47840" y="36048"/>
                </a:cubicBezTo>
                <a:cubicBezTo>
                  <a:pt x="52026" y="36048"/>
                  <a:pt x="55016" y="37741"/>
                  <a:pt x="59202" y="37741"/>
                </a:cubicBezTo>
                <a:cubicBezTo>
                  <a:pt x="57807" y="32661"/>
                  <a:pt x="57807" y="27338"/>
                  <a:pt x="59202" y="23951"/>
                </a:cubicBezTo>
                <a:cubicBezTo>
                  <a:pt x="61993" y="13790"/>
                  <a:pt x="66179" y="7016"/>
                  <a:pt x="73355" y="3629"/>
                </a:cubicBezTo>
                <a:cubicBezTo>
                  <a:pt x="74750" y="1935"/>
                  <a:pt x="77541" y="1935"/>
                  <a:pt x="78936" y="1935"/>
                </a:cubicBezTo>
                <a:cubicBezTo>
                  <a:pt x="80332" y="1935"/>
                  <a:pt x="80332" y="0"/>
                  <a:pt x="81727" y="0"/>
                </a:cubicBezTo>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131" name="Google Shape;131;p19"/>
          <p:cNvSpPr/>
          <p:nvPr/>
        </p:nvSpPr>
        <p:spPr>
          <a:xfrm>
            <a:off x="3984451" y="4531700"/>
            <a:ext cx="289800" cy="243900"/>
          </a:xfrm>
          <a:custGeom>
            <a:avLst/>
            <a:gdLst/>
            <a:ahLst/>
            <a:cxnLst/>
            <a:rect l="l" t="t" r="r" b="b"/>
            <a:pathLst>
              <a:path w="120000" h="120000" extrusionOk="0">
                <a:moveTo>
                  <a:pt x="81727" y="0"/>
                </a:moveTo>
                <a:lnTo>
                  <a:pt x="81727" y="0"/>
                </a:lnTo>
                <a:cubicBezTo>
                  <a:pt x="91495" y="0"/>
                  <a:pt x="95880" y="5322"/>
                  <a:pt x="101461" y="10403"/>
                </a:cubicBezTo>
                <a:cubicBezTo>
                  <a:pt x="105647" y="10403"/>
                  <a:pt x="111229" y="7016"/>
                  <a:pt x="114019" y="5322"/>
                </a:cubicBezTo>
                <a:cubicBezTo>
                  <a:pt x="115614" y="3629"/>
                  <a:pt x="115614" y="3629"/>
                  <a:pt x="117009" y="3629"/>
                </a:cubicBezTo>
                <a:cubicBezTo>
                  <a:pt x="115614" y="8709"/>
                  <a:pt x="112624" y="13790"/>
                  <a:pt x="108438" y="17177"/>
                </a:cubicBezTo>
                <a:cubicBezTo>
                  <a:pt x="108438" y="17177"/>
                  <a:pt x="107043" y="18870"/>
                  <a:pt x="105647" y="18870"/>
                </a:cubicBezTo>
                <a:lnTo>
                  <a:pt x="105647" y="18870"/>
                </a:lnTo>
                <a:cubicBezTo>
                  <a:pt x="111229" y="18870"/>
                  <a:pt x="115614" y="15483"/>
                  <a:pt x="119800" y="15483"/>
                </a:cubicBezTo>
                <a:lnTo>
                  <a:pt x="119800" y="15483"/>
                </a:lnTo>
                <a:cubicBezTo>
                  <a:pt x="118405" y="18870"/>
                  <a:pt x="115614" y="23951"/>
                  <a:pt x="111229" y="25645"/>
                </a:cubicBezTo>
                <a:cubicBezTo>
                  <a:pt x="109833" y="27338"/>
                  <a:pt x="109833" y="29274"/>
                  <a:pt x="108438" y="30967"/>
                </a:cubicBezTo>
                <a:cubicBezTo>
                  <a:pt x="108438" y="37741"/>
                  <a:pt x="108438" y="42822"/>
                  <a:pt x="107043" y="49596"/>
                </a:cubicBezTo>
                <a:cubicBezTo>
                  <a:pt x="100066" y="82258"/>
                  <a:pt x="84518" y="106209"/>
                  <a:pt x="59202" y="116370"/>
                </a:cubicBezTo>
                <a:cubicBezTo>
                  <a:pt x="49235" y="119758"/>
                  <a:pt x="33887" y="119758"/>
                  <a:pt x="23920" y="118064"/>
                </a:cubicBezTo>
                <a:cubicBezTo>
                  <a:pt x="18338" y="116370"/>
                  <a:pt x="14152" y="114677"/>
                  <a:pt x="8372" y="111290"/>
                </a:cubicBezTo>
                <a:cubicBezTo>
                  <a:pt x="6976" y="109596"/>
                  <a:pt x="4186" y="109596"/>
                  <a:pt x="2790" y="107903"/>
                </a:cubicBezTo>
                <a:cubicBezTo>
                  <a:pt x="1395" y="106209"/>
                  <a:pt x="1395" y="106209"/>
                  <a:pt x="0" y="106209"/>
                </a:cubicBezTo>
                <a:cubicBezTo>
                  <a:pt x="2790" y="106209"/>
                  <a:pt x="5581" y="106209"/>
                  <a:pt x="8372" y="106209"/>
                </a:cubicBezTo>
                <a:cubicBezTo>
                  <a:pt x="9966" y="106209"/>
                  <a:pt x="12757" y="106209"/>
                  <a:pt x="15548" y="104516"/>
                </a:cubicBezTo>
                <a:cubicBezTo>
                  <a:pt x="21129" y="102580"/>
                  <a:pt x="25315" y="100887"/>
                  <a:pt x="29501" y="99193"/>
                </a:cubicBezTo>
                <a:cubicBezTo>
                  <a:pt x="32491" y="97500"/>
                  <a:pt x="35282" y="95806"/>
                  <a:pt x="36677" y="92419"/>
                </a:cubicBezTo>
                <a:cubicBezTo>
                  <a:pt x="33887" y="92419"/>
                  <a:pt x="31096" y="92419"/>
                  <a:pt x="29501" y="92419"/>
                </a:cubicBezTo>
                <a:cubicBezTo>
                  <a:pt x="21129" y="89032"/>
                  <a:pt x="16943" y="82258"/>
                  <a:pt x="14152" y="71854"/>
                </a:cubicBezTo>
                <a:cubicBezTo>
                  <a:pt x="15548" y="73548"/>
                  <a:pt x="22524" y="73548"/>
                  <a:pt x="23920" y="71854"/>
                </a:cubicBezTo>
                <a:cubicBezTo>
                  <a:pt x="21129" y="71854"/>
                  <a:pt x="18338" y="70161"/>
                  <a:pt x="16943" y="68467"/>
                </a:cubicBezTo>
                <a:cubicBezTo>
                  <a:pt x="9966" y="63387"/>
                  <a:pt x="4186" y="54919"/>
                  <a:pt x="4186" y="42822"/>
                </a:cubicBezTo>
                <a:cubicBezTo>
                  <a:pt x="5581" y="42822"/>
                  <a:pt x="6976" y="42822"/>
                  <a:pt x="6976" y="44516"/>
                </a:cubicBezTo>
                <a:cubicBezTo>
                  <a:pt x="8372" y="44516"/>
                  <a:pt x="9966" y="44516"/>
                  <a:pt x="12757" y="46209"/>
                </a:cubicBezTo>
                <a:lnTo>
                  <a:pt x="15548" y="46209"/>
                </a:lnTo>
                <a:lnTo>
                  <a:pt x="15548" y="46209"/>
                </a:lnTo>
                <a:cubicBezTo>
                  <a:pt x="14152" y="44516"/>
                  <a:pt x="12757" y="42822"/>
                  <a:pt x="11362" y="41129"/>
                </a:cubicBezTo>
                <a:cubicBezTo>
                  <a:pt x="6976" y="34354"/>
                  <a:pt x="2790" y="25645"/>
                  <a:pt x="5581" y="13790"/>
                </a:cubicBezTo>
                <a:cubicBezTo>
                  <a:pt x="5581" y="10403"/>
                  <a:pt x="6976" y="8709"/>
                  <a:pt x="8372" y="7016"/>
                </a:cubicBezTo>
                <a:lnTo>
                  <a:pt x="8372" y="7016"/>
                </a:lnTo>
                <a:cubicBezTo>
                  <a:pt x="8372" y="7016"/>
                  <a:pt x="9966" y="8709"/>
                  <a:pt x="11362" y="8709"/>
                </a:cubicBezTo>
                <a:cubicBezTo>
                  <a:pt x="12757" y="12096"/>
                  <a:pt x="15548" y="15483"/>
                  <a:pt x="18338" y="17177"/>
                </a:cubicBezTo>
                <a:cubicBezTo>
                  <a:pt x="26710" y="25645"/>
                  <a:pt x="35282" y="30967"/>
                  <a:pt x="47840" y="36048"/>
                </a:cubicBezTo>
                <a:cubicBezTo>
                  <a:pt x="52026" y="36048"/>
                  <a:pt x="55016" y="37741"/>
                  <a:pt x="59202" y="37741"/>
                </a:cubicBezTo>
                <a:cubicBezTo>
                  <a:pt x="57807" y="32661"/>
                  <a:pt x="57807" y="27338"/>
                  <a:pt x="59202" y="23951"/>
                </a:cubicBezTo>
                <a:cubicBezTo>
                  <a:pt x="61993" y="13790"/>
                  <a:pt x="66179" y="7016"/>
                  <a:pt x="73355" y="3629"/>
                </a:cubicBezTo>
                <a:cubicBezTo>
                  <a:pt x="74750" y="1935"/>
                  <a:pt x="77541" y="1935"/>
                  <a:pt x="78936" y="1935"/>
                </a:cubicBezTo>
                <a:cubicBezTo>
                  <a:pt x="80332" y="1935"/>
                  <a:pt x="80332" y="0"/>
                  <a:pt x="81727" y="0"/>
                </a:cubicBezTo>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132" name="Google Shape;132;p19"/>
          <p:cNvSpPr/>
          <p:nvPr/>
        </p:nvSpPr>
        <p:spPr>
          <a:xfrm>
            <a:off x="3984451" y="4225462"/>
            <a:ext cx="289800" cy="243900"/>
          </a:xfrm>
          <a:custGeom>
            <a:avLst/>
            <a:gdLst/>
            <a:ahLst/>
            <a:cxnLst/>
            <a:rect l="l" t="t" r="r" b="b"/>
            <a:pathLst>
              <a:path w="120000" h="120000" extrusionOk="0">
                <a:moveTo>
                  <a:pt x="81727" y="0"/>
                </a:moveTo>
                <a:lnTo>
                  <a:pt x="81727" y="0"/>
                </a:lnTo>
                <a:cubicBezTo>
                  <a:pt x="91495" y="0"/>
                  <a:pt x="95880" y="5322"/>
                  <a:pt x="101461" y="10403"/>
                </a:cubicBezTo>
                <a:cubicBezTo>
                  <a:pt x="105647" y="10403"/>
                  <a:pt x="111229" y="7016"/>
                  <a:pt x="114019" y="5322"/>
                </a:cubicBezTo>
                <a:cubicBezTo>
                  <a:pt x="115614" y="3629"/>
                  <a:pt x="115614" y="3629"/>
                  <a:pt x="117009" y="3629"/>
                </a:cubicBezTo>
                <a:cubicBezTo>
                  <a:pt x="115614" y="8709"/>
                  <a:pt x="112624" y="13790"/>
                  <a:pt x="108438" y="17177"/>
                </a:cubicBezTo>
                <a:cubicBezTo>
                  <a:pt x="108438" y="17177"/>
                  <a:pt x="107043" y="18870"/>
                  <a:pt x="105647" y="18870"/>
                </a:cubicBezTo>
                <a:lnTo>
                  <a:pt x="105647" y="18870"/>
                </a:lnTo>
                <a:cubicBezTo>
                  <a:pt x="111229" y="18870"/>
                  <a:pt x="115614" y="15483"/>
                  <a:pt x="119800" y="15483"/>
                </a:cubicBezTo>
                <a:lnTo>
                  <a:pt x="119800" y="15483"/>
                </a:lnTo>
                <a:cubicBezTo>
                  <a:pt x="118405" y="18870"/>
                  <a:pt x="115614" y="23951"/>
                  <a:pt x="111229" y="25645"/>
                </a:cubicBezTo>
                <a:cubicBezTo>
                  <a:pt x="109833" y="27338"/>
                  <a:pt x="109833" y="29274"/>
                  <a:pt x="108438" y="30967"/>
                </a:cubicBezTo>
                <a:cubicBezTo>
                  <a:pt x="108438" y="37741"/>
                  <a:pt x="108438" y="42822"/>
                  <a:pt x="107043" y="49596"/>
                </a:cubicBezTo>
                <a:cubicBezTo>
                  <a:pt x="100066" y="82258"/>
                  <a:pt x="84518" y="106209"/>
                  <a:pt x="59202" y="116370"/>
                </a:cubicBezTo>
                <a:cubicBezTo>
                  <a:pt x="49235" y="119758"/>
                  <a:pt x="33887" y="119758"/>
                  <a:pt x="23920" y="118064"/>
                </a:cubicBezTo>
                <a:cubicBezTo>
                  <a:pt x="18338" y="116370"/>
                  <a:pt x="14152" y="114677"/>
                  <a:pt x="8372" y="111290"/>
                </a:cubicBezTo>
                <a:cubicBezTo>
                  <a:pt x="6976" y="109596"/>
                  <a:pt x="4186" y="109596"/>
                  <a:pt x="2790" y="107903"/>
                </a:cubicBezTo>
                <a:cubicBezTo>
                  <a:pt x="1395" y="106209"/>
                  <a:pt x="1395" y="106209"/>
                  <a:pt x="0" y="106209"/>
                </a:cubicBezTo>
                <a:cubicBezTo>
                  <a:pt x="2790" y="106209"/>
                  <a:pt x="5581" y="106209"/>
                  <a:pt x="8372" y="106209"/>
                </a:cubicBezTo>
                <a:cubicBezTo>
                  <a:pt x="9966" y="106209"/>
                  <a:pt x="12757" y="106209"/>
                  <a:pt x="15548" y="104516"/>
                </a:cubicBezTo>
                <a:cubicBezTo>
                  <a:pt x="21129" y="102580"/>
                  <a:pt x="25315" y="100887"/>
                  <a:pt x="29501" y="99193"/>
                </a:cubicBezTo>
                <a:cubicBezTo>
                  <a:pt x="32491" y="97500"/>
                  <a:pt x="35282" y="95806"/>
                  <a:pt x="36677" y="92419"/>
                </a:cubicBezTo>
                <a:cubicBezTo>
                  <a:pt x="33887" y="92419"/>
                  <a:pt x="31096" y="92419"/>
                  <a:pt x="29501" y="92419"/>
                </a:cubicBezTo>
                <a:cubicBezTo>
                  <a:pt x="21129" y="89032"/>
                  <a:pt x="16943" y="82258"/>
                  <a:pt x="14152" y="71854"/>
                </a:cubicBezTo>
                <a:cubicBezTo>
                  <a:pt x="15548" y="73548"/>
                  <a:pt x="22524" y="73548"/>
                  <a:pt x="23920" y="71854"/>
                </a:cubicBezTo>
                <a:cubicBezTo>
                  <a:pt x="21129" y="71854"/>
                  <a:pt x="18338" y="70161"/>
                  <a:pt x="16943" y="68467"/>
                </a:cubicBezTo>
                <a:cubicBezTo>
                  <a:pt x="9966" y="63387"/>
                  <a:pt x="4186" y="54919"/>
                  <a:pt x="4186" y="42822"/>
                </a:cubicBezTo>
                <a:cubicBezTo>
                  <a:pt x="5581" y="42822"/>
                  <a:pt x="6976" y="42822"/>
                  <a:pt x="6976" y="44516"/>
                </a:cubicBezTo>
                <a:cubicBezTo>
                  <a:pt x="8372" y="44516"/>
                  <a:pt x="9966" y="44516"/>
                  <a:pt x="12757" y="46209"/>
                </a:cubicBezTo>
                <a:lnTo>
                  <a:pt x="15548" y="46209"/>
                </a:lnTo>
                <a:lnTo>
                  <a:pt x="15548" y="46209"/>
                </a:lnTo>
                <a:cubicBezTo>
                  <a:pt x="14152" y="44516"/>
                  <a:pt x="12757" y="42822"/>
                  <a:pt x="11362" y="41129"/>
                </a:cubicBezTo>
                <a:cubicBezTo>
                  <a:pt x="6976" y="34354"/>
                  <a:pt x="2790" y="25645"/>
                  <a:pt x="5581" y="13790"/>
                </a:cubicBezTo>
                <a:cubicBezTo>
                  <a:pt x="5581" y="10403"/>
                  <a:pt x="6976" y="8709"/>
                  <a:pt x="8372" y="7016"/>
                </a:cubicBezTo>
                <a:lnTo>
                  <a:pt x="8372" y="7016"/>
                </a:lnTo>
                <a:cubicBezTo>
                  <a:pt x="8372" y="7016"/>
                  <a:pt x="9966" y="8709"/>
                  <a:pt x="11362" y="8709"/>
                </a:cubicBezTo>
                <a:cubicBezTo>
                  <a:pt x="12757" y="12096"/>
                  <a:pt x="15548" y="15483"/>
                  <a:pt x="18338" y="17177"/>
                </a:cubicBezTo>
                <a:cubicBezTo>
                  <a:pt x="26710" y="25645"/>
                  <a:pt x="35282" y="30967"/>
                  <a:pt x="47840" y="36048"/>
                </a:cubicBezTo>
                <a:cubicBezTo>
                  <a:pt x="52026" y="36048"/>
                  <a:pt x="55016" y="37741"/>
                  <a:pt x="59202" y="37741"/>
                </a:cubicBezTo>
                <a:cubicBezTo>
                  <a:pt x="57807" y="32661"/>
                  <a:pt x="57807" y="27338"/>
                  <a:pt x="59202" y="23951"/>
                </a:cubicBezTo>
                <a:cubicBezTo>
                  <a:pt x="61993" y="13790"/>
                  <a:pt x="66179" y="7016"/>
                  <a:pt x="73355" y="3629"/>
                </a:cubicBezTo>
                <a:cubicBezTo>
                  <a:pt x="74750" y="1935"/>
                  <a:pt x="77541" y="1935"/>
                  <a:pt x="78936" y="1935"/>
                </a:cubicBezTo>
                <a:cubicBezTo>
                  <a:pt x="80332" y="1935"/>
                  <a:pt x="80332" y="0"/>
                  <a:pt x="81727" y="0"/>
                </a:cubicBezTo>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sp>
        <p:nvSpPr>
          <p:cNvPr id="133" name="Google Shape;133;p19"/>
          <p:cNvSpPr txBox="1"/>
          <p:nvPr/>
        </p:nvSpPr>
        <p:spPr>
          <a:xfrm>
            <a:off x="4274250" y="1084925"/>
            <a:ext cx="4379400" cy="16416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400" i="1">
                <a:solidFill>
                  <a:srgbClr val="88398A"/>
                </a:solidFill>
                <a:latin typeface="Helvetica Neue"/>
                <a:ea typeface="Helvetica Neue"/>
                <a:cs typeface="Helvetica Neue"/>
                <a:sym typeface="Helvetica Neue"/>
              </a:rPr>
              <a:t>For blogdown, we hope users of all levels can at least get started as quickly as possible"</a:t>
            </a:r>
            <a:endParaRPr sz="2400" i="1">
              <a:solidFill>
                <a:srgbClr val="88398A"/>
              </a:solidFill>
              <a:latin typeface="Helvetica Neue"/>
              <a:ea typeface="Helvetica Neue"/>
              <a:cs typeface="Helvetica Neue"/>
              <a:sym typeface="Helvetica Neue"/>
            </a:endParaRPr>
          </a:p>
          <a:p>
            <a:pPr marL="0" lvl="0" indent="0" algn="l" rtl="0">
              <a:spcBef>
                <a:spcPts val="600"/>
              </a:spcBef>
              <a:spcAft>
                <a:spcPts val="0"/>
              </a:spcAft>
              <a:buNone/>
            </a:pPr>
            <a:endParaRPr sz="2400" i="1">
              <a:solidFill>
                <a:srgbClr val="88398A"/>
              </a:solidFill>
              <a:latin typeface="Helvetica Neue"/>
              <a:ea typeface="Helvetica Neue"/>
              <a:cs typeface="Helvetica Neue"/>
              <a:sym typeface="Helvetica Neue"/>
            </a:endParaRPr>
          </a:p>
        </p:txBody>
      </p:sp>
      <p:sp>
        <p:nvSpPr>
          <p:cNvPr id="134" name="Google Shape;134;p19"/>
          <p:cNvSpPr txBox="1"/>
          <p:nvPr/>
        </p:nvSpPr>
        <p:spPr>
          <a:xfrm>
            <a:off x="3857975" y="1011150"/>
            <a:ext cx="7695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rgbClr val="88398A"/>
                </a:solidFill>
                <a:latin typeface="Helvetica Neue"/>
                <a:ea typeface="Helvetica Neue"/>
                <a:cs typeface="Helvetica Neue"/>
                <a:sym typeface="Helvetica Neue"/>
              </a:rPr>
              <a:t>“</a:t>
            </a:r>
            <a:endParaRPr sz="6000">
              <a:solidFill>
                <a:srgbClr val="88398A"/>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0"/>
          <p:cNvPicPr preferRelativeResize="0"/>
          <p:nvPr/>
        </p:nvPicPr>
        <p:blipFill rotWithShape="1">
          <a:blip r:embed="rId3">
            <a:alphaModFix amt="74000"/>
          </a:blip>
          <a:srcRect l="680" r="690"/>
          <a:stretch/>
        </p:blipFill>
        <p:spPr>
          <a:xfrm>
            <a:off x="65450" y="0"/>
            <a:ext cx="7690102" cy="5210024"/>
          </a:xfrm>
          <a:prstGeom prst="rect">
            <a:avLst/>
          </a:prstGeom>
          <a:noFill/>
          <a:ln>
            <a:noFill/>
          </a:ln>
        </p:spPr>
      </p:pic>
      <p:sp>
        <p:nvSpPr>
          <p:cNvPr id="140" name="Google Shape;140;p20"/>
          <p:cNvSpPr/>
          <p:nvPr/>
        </p:nvSpPr>
        <p:spPr>
          <a:xfrm>
            <a:off x="415300" y="1038475"/>
            <a:ext cx="5190900" cy="3626400"/>
          </a:xfrm>
          <a:custGeom>
            <a:avLst/>
            <a:gdLst/>
            <a:ahLst/>
            <a:cxnLst/>
            <a:rect l="l" t="t" r="r" b="b"/>
            <a:pathLst>
              <a:path w="120000" h="120000" extrusionOk="0">
                <a:moveTo>
                  <a:pt x="114081" y="98702"/>
                </a:moveTo>
                <a:lnTo>
                  <a:pt x="114081" y="98702"/>
                </a:lnTo>
                <a:cubicBezTo>
                  <a:pt x="85102" y="98702"/>
                  <a:pt x="85102" y="98702"/>
                  <a:pt x="85102" y="98702"/>
                </a:cubicBezTo>
                <a:cubicBezTo>
                  <a:pt x="77959" y="98702"/>
                  <a:pt x="77959" y="98702"/>
                  <a:pt x="77959" y="98702"/>
                </a:cubicBezTo>
                <a:cubicBezTo>
                  <a:pt x="77959" y="109923"/>
                  <a:pt x="77959" y="109923"/>
                  <a:pt x="77959" y="109923"/>
                </a:cubicBezTo>
                <a:cubicBezTo>
                  <a:pt x="85102" y="118167"/>
                  <a:pt x="85102" y="118167"/>
                  <a:pt x="85102" y="118167"/>
                </a:cubicBezTo>
                <a:cubicBezTo>
                  <a:pt x="85102" y="119770"/>
                  <a:pt x="85102" y="119770"/>
                  <a:pt x="85102" y="119770"/>
                </a:cubicBezTo>
                <a:cubicBezTo>
                  <a:pt x="34693" y="119770"/>
                  <a:pt x="34693" y="119770"/>
                  <a:pt x="34693" y="119770"/>
                </a:cubicBezTo>
                <a:cubicBezTo>
                  <a:pt x="34693" y="118167"/>
                  <a:pt x="34693" y="118167"/>
                  <a:pt x="34693" y="118167"/>
                </a:cubicBezTo>
                <a:cubicBezTo>
                  <a:pt x="43265" y="109923"/>
                  <a:pt x="43265" y="109923"/>
                  <a:pt x="43265" y="109923"/>
                </a:cubicBezTo>
                <a:cubicBezTo>
                  <a:pt x="43265" y="98702"/>
                  <a:pt x="43265" y="98702"/>
                  <a:pt x="43265" y="98702"/>
                </a:cubicBezTo>
                <a:cubicBezTo>
                  <a:pt x="34693" y="98702"/>
                  <a:pt x="34693" y="98702"/>
                  <a:pt x="34693" y="98702"/>
                </a:cubicBezTo>
                <a:cubicBezTo>
                  <a:pt x="5918" y="98702"/>
                  <a:pt x="5918" y="98702"/>
                  <a:pt x="5918" y="98702"/>
                </a:cubicBezTo>
                <a:cubicBezTo>
                  <a:pt x="3061" y="98702"/>
                  <a:pt x="0" y="95496"/>
                  <a:pt x="0" y="92290"/>
                </a:cubicBezTo>
                <a:cubicBezTo>
                  <a:pt x="0" y="6412"/>
                  <a:pt x="0" y="6412"/>
                  <a:pt x="0" y="6412"/>
                </a:cubicBezTo>
                <a:cubicBezTo>
                  <a:pt x="0" y="1603"/>
                  <a:pt x="3061" y="0"/>
                  <a:pt x="5918" y="0"/>
                </a:cubicBezTo>
                <a:cubicBezTo>
                  <a:pt x="114081" y="0"/>
                  <a:pt x="114081" y="0"/>
                  <a:pt x="114081" y="0"/>
                </a:cubicBezTo>
                <a:cubicBezTo>
                  <a:pt x="116938" y="0"/>
                  <a:pt x="119795" y="1603"/>
                  <a:pt x="119795" y="6412"/>
                </a:cubicBezTo>
                <a:cubicBezTo>
                  <a:pt x="119795" y="92290"/>
                  <a:pt x="119795" y="92290"/>
                  <a:pt x="119795" y="92290"/>
                </a:cubicBezTo>
                <a:cubicBezTo>
                  <a:pt x="119795" y="95496"/>
                  <a:pt x="116938" y="98702"/>
                  <a:pt x="114081" y="98702"/>
                </a:cubicBezTo>
                <a:close/>
                <a:moveTo>
                  <a:pt x="112653" y="8015"/>
                </a:moveTo>
                <a:lnTo>
                  <a:pt x="112653" y="8015"/>
                </a:lnTo>
                <a:cubicBezTo>
                  <a:pt x="8775" y="8015"/>
                  <a:pt x="8775" y="8015"/>
                  <a:pt x="8775" y="8015"/>
                </a:cubicBezTo>
                <a:cubicBezTo>
                  <a:pt x="8775" y="80839"/>
                  <a:pt x="8775" y="80839"/>
                  <a:pt x="8775" y="80839"/>
                </a:cubicBezTo>
                <a:cubicBezTo>
                  <a:pt x="112653" y="80839"/>
                  <a:pt x="112653" y="80839"/>
                  <a:pt x="112653" y="80839"/>
                </a:cubicBezTo>
                <a:lnTo>
                  <a:pt x="112653" y="8015"/>
                </a:ln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chemeClr val="dk1"/>
              </a:solidFill>
              <a:latin typeface="Calibri"/>
              <a:ea typeface="Calibri"/>
              <a:cs typeface="Calibri"/>
              <a:sym typeface="Calibri"/>
            </a:endParaRPr>
          </a:p>
        </p:txBody>
      </p:sp>
      <p:pic>
        <p:nvPicPr>
          <p:cNvPr id="141" name="Google Shape;141;p20"/>
          <p:cNvPicPr preferRelativeResize="0"/>
          <p:nvPr/>
        </p:nvPicPr>
        <p:blipFill rotWithShape="1">
          <a:blip r:embed="rId4">
            <a:alphaModFix/>
          </a:blip>
          <a:srcRect b="5455"/>
          <a:stretch/>
        </p:blipFill>
        <p:spPr>
          <a:xfrm>
            <a:off x="583013" y="1235188"/>
            <a:ext cx="4855464" cy="2581503"/>
          </a:xfrm>
          <a:prstGeom prst="rect">
            <a:avLst/>
          </a:prstGeom>
          <a:noFill/>
          <a:ln>
            <a:noFill/>
          </a:ln>
        </p:spPr>
      </p:pic>
      <p:pic>
        <p:nvPicPr>
          <p:cNvPr id="142" name="Google Shape;142;p20"/>
          <p:cNvPicPr preferRelativeResize="0"/>
          <p:nvPr/>
        </p:nvPicPr>
        <p:blipFill rotWithShape="1">
          <a:blip r:embed="rId5">
            <a:alphaModFix/>
          </a:blip>
          <a:srcRect r="75653"/>
          <a:stretch/>
        </p:blipFill>
        <p:spPr>
          <a:xfrm>
            <a:off x="6198250" y="1323775"/>
            <a:ext cx="612649" cy="676650"/>
          </a:xfrm>
          <a:prstGeom prst="rect">
            <a:avLst/>
          </a:prstGeom>
          <a:noFill/>
          <a:ln>
            <a:noFill/>
          </a:ln>
        </p:spPr>
      </p:pic>
      <p:pic>
        <p:nvPicPr>
          <p:cNvPr id="143" name="Google Shape;143;p20"/>
          <p:cNvPicPr preferRelativeResize="0"/>
          <p:nvPr/>
        </p:nvPicPr>
        <p:blipFill>
          <a:blip r:embed="rId6">
            <a:alphaModFix/>
          </a:blip>
          <a:stretch>
            <a:fillRect/>
          </a:stretch>
        </p:blipFill>
        <p:spPr>
          <a:xfrm>
            <a:off x="6198250" y="2202236"/>
            <a:ext cx="612648" cy="708126"/>
          </a:xfrm>
          <a:prstGeom prst="rect">
            <a:avLst/>
          </a:prstGeom>
          <a:noFill/>
          <a:ln>
            <a:noFill/>
          </a:ln>
        </p:spPr>
      </p:pic>
      <p:sp>
        <p:nvSpPr>
          <p:cNvPr id="144" name="Google Shape;144;p20"/>
          <p:cNvSpPr txBox="1">
            <a:spLocks noGrp="1"/>
          </p:cNvSpPr>
          <p:nvPr>
            <p:ph type="title"/>
          </p:nvPr>
        </p:nvSpPr>
        <p:spPr>
          <a:xfrm rot="546">
            <a:off x="415300" y="242244"/>
            <a:ext cx="7803656" cy="6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r>
              <a:rPr lang="es-ES" sz="2400" dirty="0"/>
              <a:t>Parte 1: elige una plantilla y escribe tu primer post</a:t>
            </a:r>
            <a:endParaRPr sz="2400" dirty="0"/>
          </a:p>
        </p:txBody>
      </p:sp>
      <p:sp>
        <p:nvSpPr>
          <p:cNvPr id="145" name="Google Shape;145;p20"/>
          <p:cNvSpPr txBox="1"/>
          <p:nvPr/>
        </p:nvSpPr>
        <p:spPr>
          <a:xfrm>
            <a:off x="7069450" y="1508050"/>
            <a:ext cx="1576200" cy="308100"/>
          </a:xfrm>
          <a:prstGeom prst="rect">
            <a:avLst/>
          </a:prstGeom>
          <a:solidFill>
            <a:srgbClr val="8839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Helvetica Neue"/>
                <a:ea typeface="Helvetica Neue"/>
                <a:cs typeface="Helvetica Neue"/>
                <a:sym typeface="Helvetica Neue"/>
              </a:rPr>
              <a:t>Plantilla</a:t>
            </a:r>
            <a:endParaRPr sz="1800" b="1" dirty="0">
              <a:solidFill>
                <a:srgbClr val="FFFFFF"/>
              </a:solidFill>
              <a:latin typeface="Helvetica Neue"/>
              <a:ea typeface="Helvetica Neue"/>
              <a:cs typeface="Helvetica Neue"/>
              <a:sym typeface="Helvetica Neue"/>
            </a:endParaRPr>
          </a:p>
        </p:txBody>
      </p:sp>
      <p:sp>
        <p:nvSpPr>
          <p:cNvPr id="146" name="Google Shape;146;p20"/>
          <p:cNvSpPr txBox="1"/>
          <p:nvPr/>
        </p:nvSpPr>
        <p:spPr>
          <a:xfrm>
            <a:off x="7069450" y="2417700"/>
            <a:ext cx="1576200" cy="308100"/>
          </a:xfrm>
          <a:prstGeom prst="rect">
            <a:avLst/>
          </a:prstGeom>
          <a:solidFill>
            <a:srgbClr val="8839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Helvetica Neue"/>
                <a:ea typeface="Helvetica Neue"/>
                <a:cs typeface="Helvetica Neue"/>
                <a:sym typeface="Helvetica Neue"/>
              </a:rPr>
              <a:t>R paquete</a:t>
            </a:r>
            <a:endParaRPr sz="1800" b="1" dirty="0">
              <a:solidFill>
                <a:srgbClr val="FFFFFF"/>
              </a:solidFill>
              <a:latin typeface="Helvetica Neue"/>
              <a:ea typeface="Helvetica Neue"/>
              <a:cs typeface="Helvetica Neue"/>
              <a:sym typeface="Helvetica Neue"/>
            </a:endParaRPr>
          </a:p>
        </p:txBody>
      </p:sp>
      <p:sp>
        <p:nvSpPr>
          <p:cNvPr id="147" name="Google Shape;147;p20"/>
          <p:cNvSpPr txBox="1"/>
          <p:nvPr/>
        </p:nvSpPr>
        <p:spPr>
          <a:xfrm>
            <a:off x="7069450" y="3327350"/>
            <a:ext cx="1576200" cy="308100"/>
          </a:xfrm>
          <a:prstGeom prst="rect">
            <a:avLst/>
          </a:prstGeom>
          <a:solidFill>
            <a:srgbClr val="8839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Helvetica Neue"/>
                <a:ea typeface="Helvetica Neue"/>
                <a:cs typeface="Helvetica Neue"/>
                <a:sym typeface="Helvetica Neue"/>
              </a:rPr>
              <a:t>Sintaxis</a:t>
            </a:r>
            <a:endParaRPr sz="1800" b="1" dirty="0">
              <a:solidFill>
                <a:srgbClr val="FFFFFF"/>
              </a:solidFill>
              <a:latin typeface="Helvetica Neue"/>
              <a:ea typeface="Helvetica Neue"/>
              <a:cs typeface="Helvetica Neue"/>
              <a:sym typeface="Helvetica Neue"/>
            </a:endParaRPr>
          </a:p>
        </p:txBody>
      </p:sp>
      <p:pic>
        <p:nvPicPr>
          <p:cNvPr id="148" name="Google Shape;148;p20"/>
          <p:cNvPicPr preferRelativeResize="0"/>
          <p:nvPr/>
        </p:nvPicPr>
        <p:blipFill>
          <a:blip r:embed="rId7">
            <a:alphaModFix/>
          </a:blip>
          <a:stretch>
            <a:fillRect/>
          </a:stretch>
        </p:blipFill>
        <p:spPr>
          <a:xfrm>
            <a:off x="6198250" y="3112150"/>
            <a:ext cx="612650" cy="7045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1"/>
          <p:cNvPicPr preferRelativeResize="0"/>
          <p:nvPr/>
        </p:nvPicPr>
        <p:blipFill rotWithShape="1">
          <a:blip r:embed="rId3">
            <a:alphaModFix amt="50000"/>
          </a:blip>
          <a:srcRect l="680" r="690"/>
          <a:stretch/>
        </p:blipFill>
        <p:spPr>
          <a:xfrm>
            <a:off x="65450" y="0"/>
            <a:ext cx="7690102" cy="5210024"/>
          </a:xfrm>
          <a:prstGeom prst="rect">
            <a:avLst/>
          </a:prstGeom>
          <a:noFill/>
          <a:ln>
            <a:noFill/>
          </a:ln>
        </p:spPr>
      </p:pic>
      <p:sp>
        <p:nvSpPr>
          <p:cNvPr id="154" name="Google Shape;154;p21"/>
          <p:cNvSpPr txBox="1">
            <a:spLocks noGrp="1"/>
          </p:cNvSpPr>
          <p:nvPr>
            <p:ph type="title"/>
          </p:nvPr>
        </p:nvSpPr>
        <p:spPr>
          <a:xfrm rot="546">
            <a:off x="415300" y="242225"/>
            <a:ext cx="7561200" cy="60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a:t>
            </a:r>
            <a:r>
              <a:rPr lang="fr-BE" sz="2400" dirty="0"/>
              <a:t> Parte 2: </a:t>
            </a:r>
            <a:r>
              <a:rPr lang="fr-BE" sz="2400" dirty="0" err="1"/>
              <a:t>despliegue</a:t>
            </a:r>
            <a:r>
              <a:rPr lang="fr-BE" sz="2400" dirty="0"/>
              <a:t> tu </a:t>
            </a:r>
            <a:r>
              <a:rPr lang="fr-BE" sz="2400" dirty="0" err="1"/>
              <a:t>sitio</a:t>
            </a:r>
            <a:r>
              <a:rPr lang="fr-BE" sz="2400" dirty="0"/>
              <a:t> web y </a:t>
            </a:r>
            <a:r>
              <a:rPr lang="fr-BE" sz="2400" dirty="0" err="1"/>
              <a:t>personaliza</a:t>
            </a:r>
            <a:r>
              <a:rPr lang="fr-BE" sz="2400" dirty="0"/>
              <a:t> tu nombre de </a:t>
            </a:r>
            <a:r>
              <a:rPr lang="fr-BE" sz="2400" dirty="0" err="1"/>
              <a:t>dominio</a:t>
            </a:r>
            <a:r>
              <a:rPr lang="fr-BE" sz="2400" dirty="0"/>
              <a:t> </a:t>
            </a:r>
            <a:endParaRPr sz="2400" dirty="0"/>
          </a:p>
        </p:txBody>
      </p:sp>
      <p:sp>
        <p:nvSpPr>
          <p:cNvPr id="155" name="Google Shape;155;p21"/>
          <p:cNvSpPr txBox="1"/>
          <p:nvPr/>
        </p:nvSpPr>
        <p:spPr>
          <a:xfrm>
            <a:off x="7069450" y="1893775"/>
            <a:ext cx="1576200" cy="308100"/>
          </a:xfrm>
          <a:prstGeom prst="rect">
            <a:avLst/>
          </a:prstGeom>
          <a:solidFill>
            <a:srgbClr val="8839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Helvetica Neue"/>
                <a:ea typeface="Helvetica Neue"/>
                <a:cs typeface="Helvetica Neue"/>
                <a:sym typeface="Helvetica Neue"/>
              </a:rPr>
              <a:t>Alojar</a:t>
            </a:r>
            <a:endParaRPr sz="1800" b="1" dirty="0">
              <a:solidFill>
                <a:srgbClr val="FFFFFF"/>
              </a:solidFill>
              <a:latin typeface="Helvetica Neue"/>
              <a:ea typeface="Helvetica Neue"/>
              <a:cs typeface="Helvetica Neue"/>
              <a:sym typeface="Helvetica Neue"/>
            </a:endParaRPr>
          </a:p>
        </p:txBody>
      </p:sp>
      <p:sp>
        <p:nvSpPr>
          <p:cNvPr id="156" name="Google Shape;156;p21"/>
          <p:cNvSpPr txBox="1"/>
          <p:nvPr/>
        </p:nvSpPr>
        <p:spPr>
          <a:xfrm>
            <a:off x="7069450" y="2913275"/>
            <a:ext cx="1576200" cy="308100"/>
          </a:xfrm>
          <a:prstGeom prst="rect">
            <a:avLst/>
          </a:prstGeom>
          <a:solidFill>
            <a:srgbClr val="8839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Helvetica Neue"/>
                <a:ea typeface="Helvetica Neue"/>
                <a:cs typeface="Helvetica Neue"/>
                <a:sym typeface="Helvetica Neue"/>
              </a:rPr>
              <a:t>Desplegar</a:t>
            </a:r>
            <a:endParaRPr sz="1800" b="1" dirty="0">
              <a:solidFill>
                <a:srgbClr val="FFFFFF"/>
              </a:solidFill>
              <a:latin typeface="Helvetica Neue"/>
              <a:ea typeface="Helvetica Neue"/>
              <a:cs typeface="Helvetica Neue"/>
              <a:sym typeface="Helvetica Neue"/>
            </a:endParaRPr>
          </a:p>
        </p:txBody>
      </p:sp>
      <p:sp>
        <p:nvSpPr>
          <p:cNvPr id="157" name="Google Shape;157;p21"/>
          <p:cNvSpPr txBox="1"/>
          <p:nvPr/>
        </p:nvSpPr>
        <p:spPr>
          <a:xfrm>
            <a:off x="7069450" y="3932775"/>
            <a:ext cx="1576200" cy="308100"/>
          </a:xfrm>
          <a:prstGeom prst="rect">
            <a:avLst/>
          </a:prstGeom>
          <a:solidFill>
            <a:srgbClr val="8839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FFFFFF"/>
                </a:solidFill>
                <a:latin typeface="Helvetica Neue"/>
                <a:ea typeface="Helvetica Neue"/>
                <a:cs typeface="Helvetica Neue"/>
                <a:sym typeface="Helvetica Neue"/>
              </a:rPr>
              <a:t>Dominio</a:t>
            </a:r>
            <a:endParaRPr sz="1800" b="1" dirty="0">
              <a:solidFill>
                <a:srgbClr val="FFFFFF"/>
              </a:solidFill>
              <a:latin typeface="Helvetica Neue"/>
              <a:ea typeface="Helvetica Neue"/>
              <a:cs typeface="Helvetica Neue"/>
              <a:sym typeface="Helvetica Neue"/>
            </a:endParaRPr>
          </a:p>
        </p:txBody>
      </p:sp>
      <p:sp>
        <p:nvSpPr>
          <p:cNvPr id="158" name="Google Shape;158;p21"/>
          <p:cNvSpPr/>
          <p:nvPr/>
        </p:nvSpPr>
        <p:spPr>
          <a:xfrm>
            <a:off x="415300" y="1325900"/>
            <a:ext cx="5934000" cy="3383400"/>
          </a:xfrm>
          <a:custGeom>
            <a:avLst/>
            <a:gdLst/>
            <a:ahLst/>
            <a:cxnLst/>
            <a:rect l="l" t="t" r="r" b="b"/>
            <a:pathLst>
              <a:path w="120000" h="120000" extrusionOk="0">
                <a:moveTo>
                  <a:pt x="98183" y="110766"/>
                </a:moveTo>
                <a:lnTo>
                  <a:pt x="21816" y="110766"/>
                </a:lnTo>
                <a:cubicBezTo>
                  <a:pt x="12794" y="110766"/>
                  <a:pt x="5455" y="98350"/>
                  <a:pt x="5455" y="83077"/>
                </a:cubicBezTo>
                <a:cubicBezTo>
                  <a:pt x="5455" y="70211"/>
                  <a:pt x="10622" y="59150"/>
                  <a:pt x="18022" y="56166"/>
                </a:cubicBezTo>
                <a:cubicBezTo>
                  <a:pt x="20188" y="55300"/>
                  <a:pt x="21827" y="52277"/>
                  <a:pt x="22155" y="48550"/>
                </a:cubicBezTo>
                <a:cubicBezTo>
                  <a:pt x="24127" y="26133"/>
                  <a:pt x="35705" y="9233"/>
                  <a:pt x="49088" y="9233"/>
                </a:cubicBezTo>
                <a:cubicBezTo>
                  <a:pt x="58338" y="9233"/>
                  <a:pt x="66877" y="17116"/>
                  <a:pt x="71933" y="30338"/>
                </a:cubicBezTo>
                <a:cubicBezTo>
                  <a:pt x="72794" y="32588"/>
                  <a:pt x="74188" y="34094"/>
                  <a:pt x="75755" y="34461"/>
                </a:cubicBezTo>
                <a:cubicBezTo>
                  <a:pt x="76011" y="34527"/>
                  <a:pt x="76261" y="34550"/>
                  <a:pt x="76516" y="34550"/>
                </a:cubicBezTo>
                <a:cubicBezTo>
                  <a:pt x="77827" y="34550"/>
                  <a:pt x="79100" y="33755"/>
                  <a:pt x="80105" y="32272"/>
                </a:cubicBezTo>
                <a:cubicBezTo>
                  <a:pt x="82094" y="29322"/>
                  <a:pt x="84644" y="27694"/>
                  <a:pt x="87272" y="27694"/>
                </a:cubicBezTo>
                <a:cubicBezTo>
                  <a:pt x="93288" y="27694"/>
                  <a:pt x="98183" y="35977"/>
                  <a:pt x="98172" y="46255"/>
                </a:cubicBezTo>
                <a:lnTo>
                  <a:pt x="98150" y="46927"/>
                </a:lnTo>
                <a:cubicBezTo>
                  <a:pt x="98033" y="51300"/>
                  <a:pt x="99738" y="55205"/>
                  <a:pt x="102244" y="56288"/>
                </a:cubicBezTo>
                <a:cubicBezTo>
                  <a:pt x="109488" y="59427"/>
                  <a:pt x="114544" y="70444"/>
                  <a:pt x="114544" y="83077"/>
                </a:cubicBezTo>
                <a:cubicBezTo>
                  <a:pt x="114544" y="98350"/>
                  <a:pt x="107205" y="110766"/>
                  <a:pt x="98183" y="110766"/>
                </a:cubicBezTo>
                <a:moveTo>
                  <a:pt x="103600" y="47350"/>
                </a:moveTo>
                <a:cubicBezTo>
                  <a:pt x="103611" y="46950"/>
                  <a:pt x="103638" y="46561"/>
                  <a:pt x="103638" y="46155"/>
                </a:cubicBezTo>
                <a:cubicBezTo>
                  <a:pt x="103638" y="30866"/>
                  <a:pt x="96305" y="18461"/>
                  <a:pt x="87272" y="18461"/>
                </a:cubicBezTo>
                <a:cubicBezTo>
                  <a:pt x="83150" y="18461"/>
                  <a:pt x="79388" y="21061"/>
                  <a:pt x="76516" y="25322"/>
                </a:cubicBezTo>
                <a:cubicBezTo>
                  <a:pt x="70688" y="10105"/>
                  <a:pt x="60605" y="0"/>
                  <a:pt x="49088" y="0"/>
                </a:cubicBezTo>
                <a:cubicBezTo>
                  <a:pt x="32666" y="0"/>
                  <a:pt x="19105" y="20500"/>
                  <a:pt x="16761" y="47188"/>
                </a:cubicBezTo>
                <a:cubicBezTo>
                  <a:pt x="7155" y="51055"/>
                  <a:pt x="0" y="65633"/>
                  <a:pt x="0" y="83077"/>
                </a:cubicBezTo>
                <a:cubicBezTo>
                  <a:pt x="0" y="103466"/>
                  <a:pt x="9766" y="120000"/>
                  <a:pt x="21816" y="120000"/>
                </a:cubicBezTo>
                <a:lnTo>
                  <a:pt x="98183" y="120000"/>
                </a:lnTo>
                <a:cubicBezTo>
                  <a:pt x="110233" y="120000"/>
                  <a:pt x="120000" y="103466"/>
                  <a:pt x="120000" y="83077"/>
                </a:cubicBezTo>
                <a:cubicBezTo>
                  <a:pt x="120000" y="65861"/>
                  <a:pt x="113022" y="51438"/>
                  <a:pt x="103600" y="47350"/>
                </a:cubicBezTo>
              </a:path>
            </a:pathLst>
          </a:custGeom>
          <a:solidFill>
            <a:srgbClr val="88398A"/>
          </a:solidFill>
          <a:ln>
            <a:noFill/>
          </a:ln>
        </p:spPr>
        <p:txBody>
          <a:bodyPr spcFirstLastPara="1" wrap="square" lIns="13300" tIns="13300" rIns="13300" bIns="13300" anchor="ctr" anchorCtr="0">
            <a:noAutofit/>
          </a:bodyPr>
          <a:lstStyle/>
          <a:p>
            <a:pPr marL="0" marR="0" lvl="0" indent="0" algn="l" rtl="0">
              <a:spcBef>
                <a:spcPts val="0"/>
              </a:spcBef>
              <a:spcAft>
                <a:spcPts val="0"/>
              </a:spcAft>
              <a:buNone/>
            </a:pPr>
            <a:endParaRPr sz="1000">
              <a:solidFill>
                <a:schemeClr val="dk1"/>
              </a:solidFill>
              <a:latin typeface="Calibri"/>
              <a:ea typeface="Calibri"/>
              <a:cs typeface="Calibri"/>
              <a:sym typeface="Calibri"/>
            </a:endParaRPr>
          </a:p>
        </p:txBody>
      </p:sp>
      <p:pic>
        <p:nvPicPr>
          <p:cNvPr id="159" name="Google Shape;159;p21"/>
          <p:cNvPicPr preferRelativeResize="0"/>
          <p:nvPr/>
        </p:nvPicPr>
        <p:blipFill>
          <a:blip r:embed="rId4">
            <a:alphaModFix/>
          </a:blip>
          <a:stretch>
            <a:fillRect/>
          </a:stretch>
        </p:blipFill>
        <p:spPr>
          <a:xfrm>
            <a:off x="2110001" y="2283217"/>
            <a:ext cx="1908250" cy="519908"/>
          </a:xfrm>
          <a:prstGeom prst="rect">
            <a:avLst/>
          </a:prstGeom>
          <a:noFill/>
          <a:ln>
            <a:noFill/>
          </a:ln>
        </p:spPr>
      </p:pic>
      <p:pic>
        <p:nvPicPr>
          <p:cNvPr id="160" name="Google Shape;160;p21"/>
          <p:cNvPicPr preferRelativeResize="0"/>
          <p:nvPr/>
        </p:nvPicPr>
        <p:blipFill>
          <a:blip r:embed="rId5">
            <a:alphaModFix/>
          </a:blip>
          <a:stretch>
            <a:fillRect/>
          </a:stretch>
        </p:blipFill>
        <p:spPr>
          <a:xfrm>
            <a:off x="1151149" y="3845962"/>
            <a:ext cx="1030800" cy="422635"/>
          </a:xfrm>
          <a:prstGeom prst="rect">
            <a:avLst/>
          </a:prstGeom>
          <a:noFill/>
          <a:ln>
            <a:noFill/>
          </a:ln>
        </p:spPr>
      </p:pic>
      <p:pic>
        <p:nvPicPr>
          <p:cNvPr id="161" name="Google Shape;161;p21"/>
          <p:cNvPicPr preferRelativeResize="0"/>
          <p:nvPr/>
        </p:nvPicPr>
        <p:blipFill>
          <a:blip r:embed="rId6">
            <a:alphaModFix/>
          </a:blip>
          <a:stretch>
            <a:fillRect/>
          </a:stretch>
        </p:blipFill>
        <p:spPr>
          <a:xfrm>
            <a:off x="1361738" y="3177150"/>
            <a:ext cx="609600" cy="609600"/>
          </a:xfrm>
          <a:prstGeom prst="rect">
            <a:avLst/>
          </a:prstGeom>
          <a:noFill/>
          <a:ln>
            <a:noFill/>
          </a:ln>
        </p:spPr>
      </p:pic>
      <p:pic>
        <p:nvPicPr>
          <p:cNvPr id="162" name="Google Shape;162;p21"/>
          <p:cNvPicPr preferRelativeResize="0"/>
          <p:nvPr/>
        </p:nvPicPr>
        <p:blipFill>
          <a:blip r:embed="rId7">
            <a:alphaModFix/>
          </a:blip>
          <a:stretch>
            <a:fillRect/>
          </a:stretch>
        </p:blipFill>
        <p:spPr>
          <a:xfrm>
            <a:off x="4592200" y="2852725"/>
            <a:ext cx="1030650" cy="1030650"/>
          </a:xfrm>
          <a:prstGeom prst="rect">
            <a:avLst/>
          </a:prstGeom>
          <a:noFill/>
          <a:ln>
            <a:noFill/>
          </a:ln>
        </p:spPr>
      </p:pic>
      <p:sp>
        <p:nvSpPr>
          <p:cNvPr id="163" name="Google Shape;163;p21"/>
          <p:cNvSpPr/>
          <p:nvPr/>
        </p:nvSpPr>
        <p:spPr>
          <a:xfrm>
            <a:off x="4293488" y="2596500"/>
            <a:ext cx="557025" cy="379250"/>
          </a:xfrm>
          <a:custGeom>
            <a:avLst/>
            <a:gdLst/>
            <a:ahLst/>
            <a:cxnLst/>
            <a:rect l="l" t="t" r="r" b="b"/>
            <a:pathLst>
              <a:path w="22281" h="15170" extrusionOk="0">
                <a:moveTo>
                  <a:pt x="0" y="0"/>
                </a:moveTo>
                <a:cubicBezTo>
                  <a:pt x="8985" y="0"/>
                  <a:pt x="18263" y="7134"/>
                  <a:pt x="22281" y="15170"/>
                </a:cubicBezTo>
              </a:path>
            </a:pathLst>
          </a:custGeom>
          <a:noFill/>
          <a:ln w="38100" cap="flat" cmpd="sng">
            <a:solidFill>
              <a:srgbClr val="88398A"/>
            </a:solidFill>
            <a:prstDash val="solid"/>
            <a:round/>
            <a:headEnd type="none" w="med" len="med"/>
            <a:tailEnd type="triangle" w="med" len="med"/>
          </a:ln>
        </p:spPr>
      </p:sp>
      <p:sp>
        <p:nvSpPr>
          <p:cNvPr id="164" name="Google Shape;164;p21"/>
          <p:cNvSpPr txBox="1"/>
          <p:nvPr/>
        </p:nvSpPr>
        <p:spPr>
          <a:xfrm>
            <a:off x="4476025" y="3932775"/>
            <a:ext cx="1263000" cy="24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181818"/>
                </a:solidFill>
                <a:latin typeface="Helvetica Neue"/>
                <a:ea typeface="Helvetica Neue"/>
                <a:cs typeface="Helvetica Neue"/>
                <a:sym typeface="Helvetica Neue"/>
              </a:rPr>
              <a:t>Rbind.io</a:t>
            </a:r>
            <a:endParaRPr sz="2000" b="1">
              <a:solidFill>
                <a:srgbClr val="181818"/>
              </a:solidFill>
              <a:latin typeface="Helvetica Neue"/>
              <a:ea typeface="Helvetica Neue"/>
              <a:cs typeface="Helvetica Neue"/>
              <a:sym typeface="Helvetica Neue"/>
            </a:endParaRPr>
          </a:p>
        </p:txBody>
      </p:sp>
      <p:sp>
        <p:nvSpPr>
          <p:cNvPr id="165" name="Google Shape;165;p21"/>
          <p:cNvSpPr/>
          <p:nvPr/>
        </p:nvSpPr>
        <p:spPr>
          <a:xfrm>
            <a:off x="1813725" y="2703150"/>
            <a:ext cx="296275" cy="414800"/>
          </a:xfrm>
          <a:custGeom>
            <a:avLst/>
            <a:gdLst/>
            <a:ahLst/>
            <a:cxnLst/>
            <a:rect l="l" t="t" r="r" b="b"/>
            <a:pathLst>
              <a:path w="11851" h="16592" extrusionOk="0">
                <a:moveTo>
                  <a:pt x="0" y="16592"/>
                </a:moveTo>
                <a:cubicBezTo>
                  <a:pt x="961" y="9864"/>
                  <a:pt x="5772" y="3040"/>
                  <a:pt x="11851" y="0"/>
                </a:cubicBezTo>
              </a:path>
            </a:pathLst>
          </a:custGeom>
          <a:noFill/>
          <a:ln w="38100" cap="flat" cmpd="sng">
            <a:solidFill>
              <a:srgbClr val="88398A"/>
            </a:solidFill>
            <a:prstDash val="solid"/>
            <a:round/>
            <a:headEnd type="none" w="med" len="med"/>
            <a:tailEnd type="triangle" w="med" len="me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rotWithShape="1">
          <a:blip r:embed="rId3">
            <a:alphaModFix amt="50000"/>
          </a:blip>
          <a:srcRect l="680" r="690"/>
          <a:stretch/>
        </p:blipFill>
        <p:spPr>
          <a:xfrm>
            <a:off x="44375" y="0"/>
            <a:ext cx="7690102" cy="5210024"/>
          </a:xfrm>
          <a:prstGeom prst="rect">
            <a:avLst/>
          </a:prstGeom>
          <a:noFill/>
          <a:ln>
            <a:noFill/>
          </a:ln>
        </p:spPr>
      </p:pic>
      <p:sp>
        <p:nvSpPr>
          <p:cNvPr id="171" name="Google Shape;171;p22"/>
          <p:cNvSpPr txBox="1">
            <a:spLocks noGrp="1"/>
          </p:cNvSpPr>
          <p:nvPr>
            <p:ph type="title"/>
          </p:nvPr>
        </p:nvSpPr>
        <p:spPr>
          <a:xfrm>
            <a:off x="692025" y="422500"/>
            <a:ext cx="5464226" cy="857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dirty="0"/>
              <a:t>Paginas Web estáticas vs. </a:t>
            </a:r>
            <a:r>
              <a:rPr lang="en" dirty="0">
                <a:solidFill>
                  <a:srgbClr val="88398A"/>
                </a:solidFill>
              </a:rPr>
              <a:t>Paginas Web dinámicas</a:t>
            </a:r>
            <a:endParaRPr dirty="0">
              <a:solidFill>
                <a:srgbClr val="88398A"/>
              </a:solidFill>
            </a:endParaRPr>
          </a:p>
        </p:txBody>
      </p:sp>
      <p:pic>
        <p:nvPicPr>
          <p:cNvPr id="172" name="Google Shape;172;p22"/>
          <p:cNvPicPr preferRelativeResize="0"/>
          <p:nvPr/>
        </p:nvPicPr>
        <p:blipFill>
          <a:blip r:embed="rId4">
            <a:alphaModFix/>
          </a:blip>
          <a:stretch>
            <a:fillRect/>
          </a:stretch>
        </p:blipFill>
        <p:spPr>
          <a:xfrm>
            <a:off x="744850" y="1568375"/>
            <a:ext cx="6011424" cy="3156001"/>
          </a:xfrm>
          <a:prstGeom prst="rect">
            <a:avLst/>
          </a:prstGeom>
          <a:noFill/>
          <a:ln>
            <a:noFill/>
          </a:ln>
        </p:spPr>
      </p:pic>
      <p:sp>
        <p:nvSpPr>
          <p:cNvPr id="173" name="Google Shape;173;p22"/>
          <p:cNvSpPr txBox="1"/>
          <p:nvPr/>
        </p:nvSpPr>
        <p:spPr>
          <a:xfrm>
            <a:off x="5497425" y="4654925"/>
            <a:ext cx="1643100" cy="38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latin typeface="Helvetica Neue"/>
                <a:ea typeface="Helvetica Neue"/>
                <a:cs typeface="Helvetica Neue"/>
                <a:sym typeface="Helvetica Neue"/>
              </a:rPr>
              <a:t>Source: </a:t>
            </a:r>
            <a:r>
              <a:rPr lang="en" sz="1200" i="1" u="sng">
                <a:solidFill>
                  <a:srgbClr val="562457"/>
                </a:solidFill>
                <a:latin typeface="Helvetica Neue"/>
                <a:ea typeface="Helvetica Neue"/>
                <a:cs typeface="Helvetica Neue"/>
                <a:sym typeface="Helvetica Neue"/>
                <a:hlinkClick r:id="rId5"/>
              </a:rPr>
              <a:t>medium</a:t>
            </a:r>
            <a:endParaRPr sz="1200" i="1">
              <a:solidFill>
                <a:srgbClr val="562457"/>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pic>
        <p:nvPicPr>
          <p:cNvPr id="178" name="Google Shape;178;p23"/>
          <p:cNvPicPr preferRelativeResize="0"/>
          <p:nvPr/>
        </p:nvPicPr>
        <p:blipFill rotWithShape="1">
          <a:blip r:embed="rId3">
            <a:alphaModFix amt="33000"/>
          </a:blip>
          <a:srcRect t="15189"/>
          <a:stretch/>
        </p:blipFill>
        <p:spPr>
          <a:xfrm>
            <a:off x="46750" y="1"/>
            <a:ext cx="9097255" cy="5143497"/>
          </a:xfrm>
          <a:prstGeom prst="rect">
            <a:avLst/>
          </a:prstGeom>
          <a:noFill/>
          <a:ln>
            <a:noFill/>
          </a:ln>
        </p:spPr>
      </p:pic>
      <p:sp>
        <p:nvSpPr>
          <p:cNvPr id="179" name="Google Shape;179;p23"/>
          <p:cNvSpPr txBox="1">
            <a:spLocks noGrp="1"/>
          </p:cNvSpPr>
          <p:nvPr>
            <p:ph type="title"/>
          </p:nvPr>
        </p:nvSpPr>
        <p:spPr>
          <a:xfrm>
            <a:off x="410600" y="240550"/>
            <a:ext cx="60417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8398A"/>
                </a:solidFill>
              </a:rPr>
              <a:t>#Porque</a:t>
            </a:r>
            <a:r>
              <a:rPr lang="en" dirty="0"/>
              <a:t>         y          ?</a:t>
            </a:r>
            <a:endParaRPr dirty="0">
              <a:solidFill>
                <a:srgbClr val="88398A"/>
              </a:solidFill>
            </a:endParaRPr>
          </a:p>
        </p:txBody>
      </p:sp>
      <p:sp>
        <p:nvSpPr>
          <p:cNvPr id="180" name="Google Shape;180;p23"/>
          <p:cNvSpPr txBox="1"/>
          <p:nvPr/>
        </p:nvSpPr>
        <p:spPr>
          <a:xfrm>
            <a:off x="6233425" y="2407225"/>
            <a:ext cx="2670000" cy="21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solidFill>
                  <a:schemeClr val="dk1"/>
                </a:solidFill>
                <a:latin typeface="Helvetica Neue"/>
                <a:ea typeface="Helvetica Neue"/>
                <a:cs typeface="Helvetica Neue"/>
                <a:sym typeface="Helvetica Neue"/>
              </a:rPr>
              <a:t>“R Markdown creates </a:t>
            </a:r>
            <a:r>
              <a:rPr lang="en" sz="1600" b="1" i="1">
                <a:solidFill>
                  <a:srgbClr val="88398A"/>
                </a:solidFill>
                <a:latin typeface="Helvetica Neue"/>
                <a:ea typeface="Helvetica Neue"/>
                <a:cs typeface="Helvetica Neue"/>
                <a:sym typeface="Helvetica Neue"/>
              </a:rPr>
              <a:t>dynamics documents</a:t>
            </a:r>
            <a:r>
              <a:rPr lang="en" sz="1600" i="1">
                <a:solidFill>
                  <a:schemeClr val="dk1"/>
                </a:solidFill>
                <a:latin typeface="Helvetica Neue"/>
                <a:ea typeface="Helvetica Neue"/>
                <a:cs typeface="Helvetica Neue"/>
                <a:sym typeface="Helvetica Neue"/>
              </a:rPr>
              <a:t>: results, such as tables and graphics [can be] rendered dynamically from R code”</a:t>
            </a:r>
            <a:r>
              <a:rPr lang="en"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6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600">
                <a:solidFill>
                  <a:schemeClr val="dk1"/>
                </a:solidFill>
                <a:latin typeface="Helvetica Neue"/>
                <a:ea typeface="Helvetica Neue"/>
                <a:cs typeface="Helvetica Neue"/>
                <a:sym typeface="Helvetica Neue"/>
              </a:rPr>
              <a:t>Yihui Xie  </a:t>
            </a:r>
            <a:r>
              <a:rPr lang="en" sz="1600" i="1">
                <a:solidFill>
                  <a:schemeClr val="dk1"/>
                </a:solidFill>
                <a:latin typeface="Helvetica Neue"/>
                <a:ea typeface="Helvetica Neue"/>
                <a:cs typeface="Helvetica Neue"/>
                <a:sym typeface="Helvetica Neue"/>
              </a:rPr>
              <a:t>et al.</a:t>
            </a:r>
            <a:endParaRPr sz="1600">
              <a:solidFill>
                <a:schemeClr val="dk1"/>
              </a:solidFill>
              <a:latin typeface="Helvetica Neue"/>
              <a:ea typeface="Helvetica Neue"/>
              <a:cs typeface="Helvetica Neue"/>
              <a:sym typeface="Helvetica Neue"/>
            </a:endParaRPr>
          </a:p>
          <a:p>
            <a:pPr marL="0" lvl="0" indent="0" algn="just" rtl="0">
              <a:spcBef>
                <a:spcPts val="0"/>
              </a:spcBef>
              <a:spcAft>
                <a:spcPts val="0"/>
              </a:spcAft>
              <a:buNone/>
            </a:pPr>
            <a:endParaRPr>
              <a:latin typeface="Helvetica Neue"/>
              <a:ea typeface="Helvetica Neue"/>
              <a:cs typeface="Helvetica Neue"/>
              <a:sym typeface="Helvetica Neue"/>
            </a:endParaRPr>
          </a:p>
        </p:txBody>
      </p:sp>
      <p:sp>
        <p:nvSpPr>
          <p:cNvPr id="181" name="Google Shape;181;p23"/>
          <p:cNvSpPr txBox="1"/>
          <p:nvPr/>
        </p:nvSpPr>
        <p:spPr>
          <a:xfrm>
            <a:off x="479825" y="2407225"/>
            <a:ext cx="2670000" cy="18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chemeClr val="dk1"/>
                </a:solidFill>
                <a:latin typeface="Helvetica Neue"/>
                <a:ea typeface="Helvetica Neue"/>
                <a:cs typeface="Helvetica Neue"/>
                <a:sym typeface="Helvetica Neue"/>
              </a:rPr>
              <a:t>“Blogdown is the perfect tool to edit posts as part of your regular</a:t>
            </a:r>
            <a:r>
              <a:rPr lang="en" sz="1600" b="1" i="1" dirty="0">
                <a:solidFill>
                  <a:srgbClr val="88398A"/>
                </a:solidFill>
                <a:latin typeface="Helvetica Neue"/>
                <a:ea typeface="Helvetica Neue"/>
                <a:cs typeface="Helvetica Neue"/>
                <a:sym typeface="Helvetica Neue"/>
              </a:rPr>
              <a:t> R workflow</a:t>
            </a:r>
            <a:r>
              <a:rPr lang="en" sz="1600" i="1" dirty="0">
                <a:solidFill>
                  <a:schemeClr val="dk1"/>
                </a:solidFill>
                <a:latin typeface="Helvetica Neue"/>
                <a:ea typeface="Helvetica Neue"/>
                <a:cs typeface="Helvetica Neue"/>
                <a:sym typeface="Helvetica Neue"/>
              </a:rPr>
              <a:t>. It’s fast and easy.” </a:t>
            </a:r>
            <a:endParaRPr sz="1600" i="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600" i="1" dirty="0">
              <a:solidFill>
                <a:srgbClr val="181818"/>
              </a:solidFill>
              <a:latin typeface="Helvetica Neue"/>
              <a:ea typeface="Helvetica Neue"/>
              <a:cs typeface="Helvetica Neue"/>
              <a:sym typeface="Helvetica Neue"/>
            </a:endParaRPr>
          </a:p>
          <a:p>
            <a:pPr marL="0" lvl="0" indent="0" algn="l" rtl="0">
              <a:spcBef>
                <a:spcPts val="0"/>
              </a:spcBef>
              <a:spcAft>
                <a:spcPts val="0"/>
              </a:spcAft>
              <a:buNone/>
            </a:pPr>
            <a:r>
              <a:rPr lang="en" sz="1600" i="1" dirty="0">
                <a:solidFill>
                  <a:srgbClr val="181818"/>
                </a:solidFill>
                <a:latin typeface="Helvetica Neue"/>
                <a:ea typeface="Helvetica Neue"/>
                <a:cs typeface="Helvetica Neue"/>
                <a:sym typeface="Helvetica Neue"/>
              </a:rPr>
              <a:t>Me, a happy user</a:t>
            </a:r>
            <a:endParaRPr sz="1600" dirty="0">
              <a:solidFill>
                <a:srgbClr val="181818"/>
              </a:solidFill>
              <a:latin typeface="Helvetica Neue"/>
              <a:ea typeface="Helvetica Neue"/>
              <a:cs typeface="Helvetica Neue"/>
              <a:sym typeface="Helvetica Neue"/>
            </a:endParaRPr>
          </a:p>
          <a:p>
            <a:pPr marL="0" lvl="0" indent="0" algn="just" rtl="0">
              <a:spcBef>
                <a:spcPts val="0"/>
              </a:spcBef>
              <a:spcAft>
                <a:spcPts val="0"/>
              </a:spcAft>
              <a:buNone/>
            </a:pPr>
            <a:endParaRPr dirty="0">
              <a:latin typeface="Helvetica Neue"/>
              <a:ea typeface="Helvetica Neue"/>
              <a:cs typeface="Helvetica Neue"/>
              <a:sym typeface="Helvetica Neue"/>
            </a:endParaRPr>
          </a:p>
        </p:txBody>
      </p:sp>
      <p:sp>
        <p:nvSpPr>
          <p:cNvPr id="182" name="Google Shape;182;p23"/>
          <p:cNvSpPr txBox="1"/>
          <p:nvPr/>
        </p:nvSpPr>
        <p:spPr>
          <a:xfrm>
            <a:off x="3356775" y="2407225"/>
            <a:ext cx="2669700" cy="194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dirty="0">
                <a:solidFill>
                  <a:schemeClr val="dk1"/>
                </a:solidFill>
                <a:latin typeface="Helvetica Neue"/>
                <a:ea typeface="Helvetica Neue"/>
                <a:cs typeface="Helvetica Neue"/>
                <a:sym typeface="Helvetica Neue"/>
              </a:rPr>
              <a:t>“Markdown means </a:t>
            </a:r>
            <a:r>
              <a:rPr lang="en" sz="1600" b="1" i="1" dirty="0">
                <a:solidFill>
                  <a:srgbClr val="88398A"/>
                </a:solidFill>
                <a:latin typeface="Helvetica Neue"/>
                <a:ea typeface="Helvetica Neue"/>
                <a:cs typeface="Helvetica Neue"/>
                <a:sym typeface="Helvetica Neue"/>
              </a:rPr>
              <a:t>simplicity </a:t>
            </a:r>
            <a:r>
              <a:rPr lang="en" sz="1600" i="1" dirty="0">
                <a:solidFill>
                  <a:srgbClr val="181818"/>
                </a:solidFill>
                <a:latin typeface="Helvetica Neue"/>
                <a:ea typeface="Helvetica Neue"/>
                <a:cs typeface="Helvetica Neue"/>
                <a:sym typeface="Helvetica Neue"/>
              </a:rPr>
              <a:t>and</a:t>
            </a:r>
            <a:r>
              <a:rPr lang="en" sz="1600" b="1" i="1" dirty="0">
                <a:solidFill>
                  <a:srgbClr val="88398A"/>
                </a:solidFill>
                <a:latin typeface="Helvetica Neue"/>
                <a:ea typeface="Helvetica Neue"/>
                <a:cs typeface="Helvetica Neue"/>
                <a:sym typeface="Helvetica Neue"/>
              </a:rPr>
              <a:t> portability</a:t>
            </a:r>
            <a:r>
              <a:rPr lang="en" sz="1600" i="1" dirty="0">
                <a:solidFill>
                  <a:schemeClr val="dk1"/>
                </a:solidFill>
                <a:latin typeface="Helvetica Neue"/>
                <a:ea typeface="Helvetica Neue"/>
                <a:cs typeface="Helvetica Neue"/>
                <a:sym typeface="Helvetica Neue"/>
              </a:rPr>
              <a:t>: you will be able to convert your posts to PDFs, journal articles and even books.”</a:t>
            </a:r>
            <a:endParaRPr sz="1600" i="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600" i="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600" i="1" dirty="0">
                <a:solidFill>
                  <a:schemeClr val="dk1"/>
                </a:solidFill>
                <a:latin typeface="Helvetica Neue"/>
                <a:ea typeface="Helvetica Neue"/>
                <a:cs typeface="Helvetica Neue"/>
                <a:sym typeface="Helvetica Neue"/>
              </a:rPr>
              <a:t>Yihui Xie et al.</a:t>
            </a:r>
            <a:endParaRPr sz="1600" i="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dk1"/>
              </a:solidFill>
              <a:latin typeface="Helvetica Neue"/>
              <a:ea typeface="Helvetica Neue"/>
              <a:cs typeface="Helvetica Neue"/>
              <a:sym typeface="Helvetica Neue"/>
            </a:endParaRPr>
          </a:p>
          <a:p>
            <a:pPr marL="0" lvl="0" indent="0" algn="just" rtl="0">
              <a:spcBef>
                <a:spcPts val="0"/>
              </a:spcBef>
              <a:spcAft>
                <a:spcPts val="0"/>
              </a:spcAft>
              <a:buNone/>
            </a:pPr>
            <a:endParaRPr sz="1600" dirty="0">
              <a:latin typeface="Helvetica Neue"/>
              <a:ea typeface="Helvetica Neue"/>
              <a:cs typeface="Helvetica Neue"/>
              <a:sym typeface="Helvetica Neue"/>
            </a:endParaRPr>
          </a:p>
        </p:txBody>
      </p:sp>
      <p:pic>
        <p:nvPicPr>
          <p:cNvPr id="183" name="Google Shape;183;p23"/>
          <p:cNvPicPr preferRelativeResize="0"/>
          <p:nvPr/>
        </p:nvPicPr>
        <p:blipFill>
          <a:blip r:embed="rId4">
            <a:alphaModFix/>
          </a:blip>
          <a:stretch>
            <a:fillRect/>
          </a:stretch>
        </p:blipFill>
        <p:spPr>
          <a:xfrm>
            <a:off x="1927056" y="254389"/>
            <a:ext cx="528579" cy="610500"/>
          </a:xfrm>
          <a:prstGeom prst="rect">
            <a:avLst/>
          </a:prstGeom>
          <a:noFill/>
          <a:ln>
            <a:noFill/>
          </a:ln>
        </p:spPr>
      </p:pic>
      <p:pic>
        <p:nvPicPr>
          <p:cNvPr id="184" name="Google Shape;184;p23"/>
          <p:cNvPicPr preferRelativeResize="0"/>
          <p:nvPr/>
        </p:nvPicPr>
        <p:blipFill>
          <a:blip r:embed="rId5">
            <a:alphaModFix/>
          </a:blip>
          <a:stretch>
            <a:fillRect/>
          </a:stretch>
        </p:blipFill>
        <p:spPr>
          <a:xfrm>
            <a:off x="3001860" y="252238"/>
            <a:ext cx="533085" cy="612651"/>
          </a:xfrm>
          <a:prstGeom prst="rect">
            <a:avLst/>
          </a:prstGeom>
          <a:noFill/>
          <a:ln>
            <a:noFill/>
          </a:ln>
        </p:spPr>
      </p:pic>
      <p:sp>
        <p:nvSpPr>
          <p:cNvPr id="185" name="Google Shape;185;p23"/>
          <p:cNvSpPr/>
          <p:nvPr/>
        </p:nvSpPr>
        <p:spPr>
          <a:xfrm>
            <a:off x="1441186" y="1517375"/>
            <a:ext cx="665100" cy="612600"/>
          </a:xfrm>
          <a:custGeom>
            <a:avLst/>
            <a:gdLst/>
            <a:ahLst/>
            <a:cxnLst/>
            <a:rect l="l" t="t" r="r" b="b"/>
            <a:pathLst>
              <a:path w="120000" h="120000" extrusionOk="0">
                <a:moveTo>
                  <a:pt x="114219" y="43152"/>
                </a:moveTo>
                <a:lnTo>
                  <a:pt x="114219" y="43152"/>
                </a:lnTo>
                <a:cubicBezTo>
                  <a:pt x="108438" y="43152"/>
                  <a:pt x="108438" y="43152"/>
                  <a:pt x="108438" y="43152"/>
                </a:cubicBezTo>
                <a:cubicBezTo>
                  <a:pt x="105647" y="43152"/>
                  <a:pt x="105647" y="43152"/>
                  <a:pt x="105647" y="43152"/>
                </a:cubicBezTo>
                <a:cubicBezTo>
                  <a:pt x="90099" y="43152"/>
                  <a:pt x="90099" y="43152"/>
                  <a:pt x="90099" y="43152"/>
                </a:cubicBezTo>
                <a:cubicBezTo>
                  <a:pt x="85913" y="43152"/>
                  <a:pt x="84518" y="40394"/>
                  <a:pt x="84518" y="37635"/>
                </a:cubicBezTo>
                <a:cubicBezTo>
                  <a:pt x="84518" y="34876"/>
                  <a:pt x="85913" y="31921"/>
                  <a:pt x="90099" y="31921"/>
                </a:cubicBezTo>
                <a:cubicBezTo>
                  <a:pt x="100066" y="31921"/>
                  <a:pt x="100066" y="31921"/>
                  <a:pt x="100066" y="31921"/>
                </a:cubicBezTo>
                <a:cubicBezTo>
                  <a:pt x="90099" y="19507"/>
                  <a:pt x="76146" y="11034"/>
                  <a:pt x="59202" y="11034"/>
                </a:cubicBezTo>
                <a:cubicBezTo>
                  <a:pt x="32491" y="11034"/>
                  <a:pt x="11362" y="33300"/>
                  <a:pt x="11362" y="59901"/>
                </a:cubicBezTo>
                <a:cubicBezTo>
                  <a:pt x="11362" y="62660"/>
                  <a:pt x="8372" y="65418"/>
                  <a:pt x="5581" y="65418"/>
                </a:cubicBezTo>
                <a:cubicBezTo>
                  <a:pt x="1395" y="65418"/>
                  <a:pt x="0" y="62660"/>
                  <a:pt x="0" y="59901"/>
                </a:cubicBezTo>
                <a:lnTo>
                  <a:pt x="0" y="59901"/>
                </a:lnTo>
                <a:cubicBezTo>
                  <a:pt x="0" y="26403"/>
                  <a:pt x="26710" y="0"/>
                  <a:pt x="59202" y="0"/>
                </a:cubicBezTo>
                <a:cubicBezTo>
                  <a:pt x="80332" y="0"/>
                  <a:pt x="97275" y="9655"/>
                  <a:pt x="108438" y="25024"/>
                </a:cubicBezTo>
                <a:cubicBezTo>
                  <a:pt x="108438" y="15369"/>
                  <a:pt x="108438" y="15369"/>
                  <a:pt x="108438" y="15369"/>
                </a:cubicBezTo>
                <a:cubicBezTo>
                  <a:pt x="108438" y="12610"/>
                  <a:pt x="111229" y="9655"/>
                  <a:pt x="114219" y="9655"/>
                </a:cubicBezTo>
                <a:cubicBezTo>
                  <a:pt x="117009" y="9655"/>
                  <a:pt x="119800" y="12610"/>
                  <a:pt x="119800" y="15369"/>
                </a:cubicBezTo>
                <a:cubicBezTo>
                  <a:pt x="119800" y="37635"/>
                  <a:pt x="119800" y="37635"/>
                  <a:pt x="119800" y="37635"/>
                </a:cubicBezTo>
                <a:cubicBezTo>
                  <a:pt x="119800" y="40394"/>
                  <a:pt x="117009" y="43152"/>
                  <a:pt x="114219" y="43152"/>
                </a:cubicBezTo>
                <a:close/>
                <a:moveTo>
                  <a:pt x="5581" y="76650"/>
                </a:moveTo>
                <a:lnTo>
                  <a:pt x="5581" y="76650"/>
                </a:lnTo>
                <a:cubicBezTo>
                  <a:pt x="29501" y="76650"/>
                  <a:pt x="29501" y="76650"/>
                  <a:pt x="29501" y="76650"/>
                </a:cubicBezTo>
                <a:cubicBezTo>
                  <a:pt x="32491" y="76650"/>
                  <a:pt x="35282" y="79408"/>
                  <a:pt x="35282" y="82167"/>
                </a:cubicBezTo>
                <a:cubicBezTo>
                  <a:pt x="35282" y="84926"/>
                  <a:pt x="32491" y="87684"/>
                  <a:pt x="29501" y="87684"/>
                </a:cubicBezTo>
                <a:cubicBezTo>
                  <a:pt x="19734" y="87684"/>
                  <a:pt x="19734" y="87684"/>
                  <a:pt x="19734" y="87684"/>
                </a:cubicBezTo>
                <a:cubicBezTo>
                  <a:pt x="28106" y="100295"/>
                  <a:pt x="43654" y="108571"/>
                  <a:pt x="59202" y="108571"/>
                </a:cubicBezTo>
                <a:cubicBezTo>
                  <a:pt x="85913" y="108571"/>
                  <a:pt x="108438" y="86305"/>
                  <a:pt x="108438" y="59901"/>
                </a:cubicBezTo>
                <a:cubicBezTo>
                  <a:pt x="108438" y="57142"/>
                  <a:pt x="111229" y="54384"/>
                  <a:pt x="114219" y="54384"/>
                </a:cubicBezTo>
                <a:cubicBezTo>
                  <a:pt x="117009" y="54384"/>
                  <a:pt x="119800" y="57142"/>
                  <a:pt x="119800" y="59901"/>
                </a:cubicBezTo>
                <a:lnTo>
                  <a:pt x="119800" y="59901"/>
                </a:lnTo>
                <a:cubicBezTo>
                  <a:pt x="119800" y="93201"/>
                  <a:pt x="92890" y="119802"/>
                  <a:pt x="59202" y="119802"/>
                </a:cubicBezTo>
                <a:cubicBezTo>
                  <a:pt x="39468" y="119802"/>
                  <a:pt x="21129" y="109950"/>
                  <a:pt x="11362" y="94581"/>
                </a:cubicBezTo>
                <a:cubicBezTo>
                  <a:pt x="11362" y="104433"/>
                  <a:pt x="11362" y="104433"/>
                  <a:pt x="11362" y="104433"/>
                </a:cubicBezTo>
                <a:cubicBezTo>
                  <a:pt x="11362" y="107192"/>
                  <a:pt x="8372" y="109950"/>
                  <a:pt x="5581" y="109950"/>
                </a:cubicBezTo>
                <a:cubicBezTo>
                  <a:pt x="1395" y="109950"/>
                  <a:pt x="0" y="107192"/>
                  <a:pt x="0" y="104433"/>
                </a:cubicBezTo>
                <a:cubicBezTo>
                  <a:pt x="0" y="82167"/>
                  <a:pt x="0" y="82167"/>
                  <a:pt x="0" y="82167"/>
                </a:cubicBezTo>
                <a:cubicBezTo>
                  <a:pt x="0" y="79408"/>
                  <a:pt x="1395" y="76650"/>
                  <a:pt x="5581" y="76650"/>
                </a:cubicBez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rgbClr val="000000"/>
              </a:solidFill>
              <a:latin typeface="Calibri"/>
              <a:ea typeface="Calibri"/>
              <a:cs typeface="Calibri"/>
              <a:sym typeface="Calibri"/>
            </a:endParaRPr>
          </a:p>
        </p:txBody>
      </p:sp>
      <p:sp>
        <p:nvSpPr>
          <p:cNvPr id="186" name="Google Shape;186;p23"/>
          <p:cNvSpPr/>
          <p:nvPr/>
        </p:nvSpPr>
        <p:spPr>
          <a:xfrm>
            <a:off x="4227794" y="1517369"/>
            <a:ext cx="595800" cy="612600"/>
          </a:xfrm>
          <a:custGeom>
            <a:avLst/>
            <a:gdLst/>
            <a:ahLst/>
            <a:cxnLst/>
            <a:rect l="l" t="t" r="r" b="b"/>
            <a:pathLst>
              <a:path w="120000" h="120000" extrusionOk="0">
                <a:moveTo>
                  <a:pt x="114276" y="119788"/>
                </a:moveTo>
                <a:lnTo>
                  <a:pt x="114276" y="119788"/>
                </a:lnTo>
                <a:cubicBezTo>
                  <a:pt x="5526" y="119788"/>
                  <a:pt x="5526" y="119788"/>
                  <a:pt x="5526" y="119788"/>
                </a:cubicBezTo>
                <a:cubicBezTo>
                  <a:pt x="2763" y="119788"/>
                  <a:pt x="0" y="118306"/>
                  <a:pt x="0" y="113650"/>
                </a:cubicBezTo>
                <a:cubicBezTo>
                  <a:pt x="0" y="110687"/>
                  <a:pt x="2763" y="107724"/>
                  <a:pt x="5526" y="107724"/>
                </a:cubicBezTo>
                <a:cubicBezTo>
                  <a:pt x="114276" y="107724"/>
                  <a:pt x="114276" y="107724"/>
                  <a:pt x="114276" y="107724"/>
                </a:cubicBezTo>
                <a:cubicBezTo>
                  <a:pt x="117039" y="107724"/>
                  <a:pt x="119802" y="110687"/>
                  <a:pt x="119802" y="113650"/>
                </a:cubicBezTo>
                <a:cubicBezTo>
                  <a:pt x="119802" y="118306"/>
                  <a:pt x="117039" y="119788"/>
                  <a:pt x="114276" y="119788"/>
                </a:cubicBezTo>
                <a:close/>
                <a:moveTo>
                  <a:pt x="90592" y="31534"/>
                </a:moveTo>
                <a:lnTo>
                  <a:pt x="90592" y="31534"/>
                </a:lnTo>
                <a:cubicBezTo>
                  <a:pt x="75197" y="15026"/>
                  <a:pt x="75197" y="15026"/>
                  <a:pt x="75197" y="15026"/>
                </a:cubicBezTo>
                <a:cubicBezTo>
                  <a:pt x="87828" y="1481"/>
                  <a:pt x="87828" y="1481"/>
                  <a:pt x="87828" y="1481"/>
                </a:cubicBezTo>
                <a:cubicBezTo>
                  <a:pt x="89210" y="0"/>
                  <a:pt x="93355" y="0"/>
                  <a:pt x="94736" y="1481"/>
                </a:cubicBezTo>
                <a:cubicBezTo>
                  <a:pt x="103223" y="10582"/>
                  <a:pt x="103223" y="10582"/>
                  <a:pt x="103223" y="10582"/>
                </a:cubicBezTo>
                <a:cubicBezTo>
                  <a:pt x="104605" y="13544"/>
                  <a:pt x="104605" y="16507"/>
                  <a:pt x="103223" y="19470"/>
                </a:cubicBezTo>
                <a:lnTo>
                  <a:pt x="90592" y="31534"/>
                </a:lnTo>
                <a:close/>
                <a:moveTo>
                  <a:pt x="40460" y="86772"/>
                </a:moveTo>
                <a:lnTo>
                  <a:pt x="40460" y="86772"/>
                </a:lnTo>
                <a:cubicBezTo>
                  <a:pt x="25065" y="68783"/>
                  <a:pt x="25065" y="68783"/>
                  <a:pt x="25065" y="68783"/>
                </a:cubicBezTo>
                <a:cubicBezTo>
                  <a:pt x="71052" y="19470"/>
                  <a:pt x="71052" y="19470"/>
                  <a:pt x="71052" y="19470"/>
                </a:cubicBezTo>
                <a:cubicBezTo>
                  <a:pt x="87828" y="35978"/>
                  <a:pt x="87828" y="35978"/>
                  <a:pt x="87828" y="35978"/>
                </a:cubicBezTo>
                <a:lnTo>
                  <a:pt x="40460" y="86772"/>
                </a:lnTo>
                <a:close/>
                <a:moveTo>
                  <a:pt x="15197" y="95873"/>
                </a:moveTo>
                <a:lnTo>
                  <a:pt x="15197" y="95873"/>
                </a:lnTo>
                <a:cubicBezTo>
                  <a:pt x="20921" y="73439"/>
                  <a:pt x="20921" y="73439"/>
                  <a:pt x="20921" y="73439"/>
                </a:cubicBezTo>
                <a:cubicBezTo>
                  <a:pt x="36118" y="89735"/>
                  <a:pt x="36118" y="89735"/>
                  <a:pt x="36118" y="89735"/>
                </a:cubicBezTo>
                <a:lnTo>
                  <a:pt x="15197" y="95873"/>
                </a:ln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rgbClr val="000000"/>
              </a:solidFill>
              <a:latin typeface="Calibri"/>
              <a:ea typeface="Calibri"/>
              <a:cs typeface="Calibri"/>
              <a:sym typeface="Calibri"/>
            </a:endParaRPr>
          </a:p>
        </p:txBody>
      </p:sp>
      <p:sp>
        <p:nvSpPr>
          <p:cNvPr id="187" name="Google Shape;187;p23"/>
          <p:cNvSpPr/>
          <p:nvPr/>
        </p:nvSpPr>
        <p:spPr>
          <a:xfrm>
            <a:off x="6945133" y="1517376"/>
            <a:ext cx="816900" cy="612600"/>
          </a:xfrm>
          <a:custGeom>
            <a:avLst/>
            <a:gdLst/>
            <a:ahLst/>
            <a:cxnLst/>
            <a:rect l="l" t="t" r="r" b="b"/>
            <a:pathLst>
              <a:path w="120000" h="120000" extrusionOk="0">
                <a:moveTo>
                  <a:pt x="118402" y="65695"/>
                </a:moveTo>
                <a:lnTo>
                  <a:pt x="118402" y="65695"/>
                </a:lnTo>
                <a:lnTo>
                  <a:pt x="118402" y="65695"/>
                </a:lnTo>
                <a:cubicBezTo>
                  <a:pt x="95840" y="95629"/>
                  <a:pt x="95840" y="95629"/>
                  <a:pt x="95840" y="95629"/>
                </a:cubicBezTo>
                <a:lnTo>
                  <a:pt x="95840" y="95629"/>
                </a:lnTo>
                <a:cubicBezTo>
                  <a:pt x="94442" y="95629"/>
                  <a:pt x="93044" y="97483"/>
                  <a:pt x="91647" y="97483"/>
                </a:cubicBezTo>
                <a:cubicBezTo>
                  <a:pt x="88851" y="97483"/>
                  <a:pt x="86056" y="93509"/>
                  <a:pt x="86056" y="89801"/>
                </a:cubicBezTo>
                <a:cubicBezTo>
                  <a:pt x="86056" y="87947"/>
                  <a:pt x="86056" y="86092"/>
                  <a:pt x="87454" y="84238"/>
                </a:cubicBezTo>
                <a:lnTo>
                  <a:pt x="87454" y="84238"/>
                </a:lnTo>
                <a:cubicBezTo>
                  <a:pt x="105823" y="59867"/>
                  <a:pt x="105823" y="59867"/>
                  <a:pt x="105823" y="59867"/>
                </a:cubicBezTo>
                <a:cubicBezTo>
                  <a:pt x="87454" y="35496"/>
                  <a:pt x="87454" y="35496"/>
                  <a:pt x="87454" y="35496"/>
                </a:cubicBezTo>
                <a:lnTo>
                  <a:pt x="87454" y="35496"/>
                </a:lnTo>
                <a:cubicBezTo>
                  <a:pt x="86056" y="33642"/>
                  <a:pt x="86056" y="31788"/>
                  <a:pt x="86056" y="29933"/>
                </a:cubicBezTo>
                <a:cubicBezTo>
                  <a:pt x="86056" y="24370"/>
                  <a:pt x="88851" y="22516"/>
                  <a:pt x="91647" y="22516"/>
                </a:cubicBezTo>
                <a:cubicBezTo>
                  <a:pt x="93044" y="22516"/>
                  <a:pt x="94442" y="22516"/>
                  <a:pt x="95840" y="24370"/>
                </a:cubicBezTo>
                <a:lnTo>
                  <a:pt x="95840" y="24370"/>
                </a:lnTo>
                <a:cubicBezTo>
                  <a:pt x="118402" y="54304"/>
                  <a:pt x="118402" y="54304"/>
                  <a:pt x="118402" y="54304"/>
                </a:cubicBezTo>
                <a:cubicBezTo>
                  <a:pt x="118402" y="54304"/>
                  <a:pt x="119800" y="56158"/>
                  <a:pt x="119800" y="59867"/>
                </a:cubicBezTo>
                <a:cubicBezTo>
                  <a:pt x="119800" y="61721"/>
                  <a:pt x="119800" y="63576"/>
                  <a:pt x="118402" y="65695"/>
                </a:cubicBezTo>
                <a:close/>
                <a:moveTo>
                  <a:pt x="49317" y="114172"/>
                </a:moveTo>
                <a:lnTo>
                  <a:pt x="49317" y="114172"/>
                </a:lnTo>
                <a:cubicBezTo>
                  <a:pt x="49317" y="117880"/>
                  <a:pt x="46522" y="119735"/>
                  <a:pt x="45124" y="119735"/>
                </a:cubicBezTo>
                <a:cubicBezTo>
                  <a:pt x="40931" y="119735"/>
                  <a:pt x="39534" y="116026"/>
                  <a:pt x="39534" y="112317"/>
                </a:cubicBezTo>
                <a:cubicBezTo>
                  <a:pt x="39534" y="110463"/>
                  <a:pt x="39534" y="110463"/>
                  <a:pt x="39534" y="108609"/>
                </a:cubicBezTo>
                <a:cubicBezTo>
                  <a:pt x="69084" y="3708"/>
                  <a:pt x="69084" y="3708"/>
                  <a:pt x="69084" y="3708"/>
                </a:cubicBezTo>
                <a:cubicBezTo>
                  <a:pt x="70482" y="1854"/>
                  <a:pt x="71880" y="0"/>
                  <a:pt x="74675" y="0"/>
                </a:cubicBezTo>
                <a:cubicBezTo>
                  <a:pt x="77670" y="0"/>
                  <a:pt x="80465" y="1854"/>
                  <a:pt x="80465" y="7417"/>
                </a:cubicBezTo>
                <a:lnTo>
                  <a:pt x="80465" y="9271"/>
                </a:lnTo>
                <a:lnTo>
                  <a:pt x="49317" y="114172"/>
                </a:lnTo>
                <a:close/>
                <a:moveTo>
                  <a:pt x="30948" y="35496"/>
                </a:moveTo>
                <a:lnTo>
                  <a:pt x="30948" y="35496"/>
                </a:lnTo>
                <a:cubicBezTo>
                  <a:pt x="12579" y="59867"/>
                  <a:pt x="12579" y="59867"/>
                  <a:pt x="12579" y="59867"/>
                </a:cubicBezTo>
                <a:cubicBezTo>
                  <a:pt x="32346" y="84238"/>
                  <a:pt x="32346" y="84238"/>
                  <a:pt x="32346" y="84238"/>
                </a:cubicBezTo>
                <a:lnTo>
                  <a:pt x="32346" y="84238"/>
                </a:lnTo>
                <a:cubicBezTo>
                  <a:pt x="32346" y="86092"/>
                  <a:pt x="33743" y="87947"/>
                  <a:pt x="33743" y="89801"/>
                </a:cubicBezTo>
                <a:cubicBezTo>
                  <a:pt x="33743" y="93509"/>
                  <a:pt x="30948" y="97483"/>
                  <a:pt x="28153" y="97483"/>
                </a:cubicBezTo>
                <a:cubicBezTo>
                  <a:pt x="26755" y="97483"/>
                  <a:pt x="25357" y="95629"/>
                  <a:pt x="23960" y="95629"/>
                </a:cubicBezTo>
                <a:lnTo>
                  <a:pt x="23960" y="95629"/>
                </a:lnTo>
                <a:cubicBezTo>
                  <a:pt x="1397" y="65695"/>
                  <a:pt x="1397" y="65695"/>
                  <a:pt x="1397" y="65695"/>
                </a:cubicBezTo>
                <a:lnTo>
                  <a:pt x="1397" y="65695"/>
                </a:lnTo>
                <a:cubicBezTo>
                  <a:pt x="0" y="63576"/>
                  <a:pt x="0" y="61721"/>
                  <a:pt x="0" y="59867"/>
                </a:cubicBezTo>
                <a:cubicBezTo>
                  <a:pt x="0" y="56158"/>
                  <a:pt x="0" y="54304"/>
                  <a:pt x="1397" y="54304"/>
                </a:cubicBezTo>
                <a:cubicBezTo>
                  <a:pt x="23960" y="24370"/>
                  <a:pt x="23960" y="24370"/>
                  <a:pt x="23960" y="24370"/>
                </a:cubicBezTo>
                <a:lnTo>
                  <a:pt x="23960" y="24370"/>
                </a:lnTo>
                <a:cubicBezTo>
                  <a:pt x="25357" y="22516"/>
                  <a:pt x="26755" y="22516"/>
                  <a:pt x="28153" y="22516"/>
                </a:cubicBezTo>
                <a:cubicBezTo>
                  <a:pt x="30948" y="22516"/>
                  <a:pt x="33743" y="24370"/>
                  <a:pt x="33743" y="29933"/>
                </a:cubicBezTo>
                <a:cubicBezTo>
                  <a:pt x="33743" y="31788"/>
                  <a:pt x="32346" y="33642"/>
                  <a:pt x="30948" y="35496"/>
                </a:cubicBezTo>
                <a:close/>
              </a:path>
            </a:pathLst>
          </a:custGeom>
          <a:solidFill>
            <a:srgbClr val="88398A"/>
          </a:solidFill>
          <a:ln>
            <a:noFill/>
          </a:ln>
        </p:spPr>
        <p:txBody>
          <a:bodyPr spcFirstLastPara="1" wrap="square" lIns="31950" tIns="15975" rIns="31950" bIns="15975" anchor="ctr" anchorCtr="0">
            <a:noAutofit/>
          </a:bodyPr>
          <a:lstStyle/>
          <a:p>
            <a:pPr marL="0" marR="0" lvl="0" indent="0" algn="l" rtl="0">
              <a:spcBef>
                <a:spcPts val="0"/>
              </a:spcBef>
              <a:spcAft>
                <a:spcPts val="0"/>
              </a:spcAft>
              <a:buNone/>
            </a:pPr>
            <a:endParaRPr sz="6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1490</Words>
  <Application>Microsoft Office PowerPoint</Application>
  <PresentationFormat>Affichage à l'écran (16:9)</PresentationFormat>
  <Paragraphs>205</Paragraphs>
  <Slides>28</Slides>
  <Notes>28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28</vt:i4>
      </vt:variant>
    </vt:vector>
  </HeadingPairs>
  <TitlesOfParts>
    <vt:vector size="35" baseType="lpstr">
      <vt:lpstr>Consolas</vt:lpstr>
      <vt:lpstr>Helvetica Neue</vt:lpstr>
      <vt:lpstr>Courier</vt:lpstr>
      <vt:lpstr>Arial</vt:lpstr>
      <vt:lpstr>Calibri</vt:lpstr>
      <vt:lpstr>Titillium Web</vt:lpstr>
      <vt:lpstr>R-Ladies Template</vt:lpstr>
      <vt:lpstr>BLOGDOWN CREAR BLOGS Y SITIOS WEB ESTÁTICOS CON R MARKDOWN</vt:lpstr>
      <vt:lpstr>Hola!</vt:lpstr>
      <vt:lpstr>Présentation PowerPoint</vt:lpstr>
      <vt:lpstr># Para este taller</vt:lpstr>
      <vt:lpstr>  Yihui Xie @xieyihui Amber Thomas @ProQuesAsker Alison Presmanes Hill @apreshill</vt:lpstr>
      <vt:lpstr>#Parte 1: elige una plantilla y escribe tu primer post</vt:lpstr>
      <vt:lpstr># Parte 2: despliegue tu sitio web y personaliza tu nombre de dominio </vt:lpstr>
      <vt:lpstr>Paginas Web estáticas vs. Paginas Web dinámicas</vt:lpstr>
      <vt:lpstr>#Porque         y          ?</vt:lpstr>
      <vt:lpstr>Paso 1: ¡Empecemos! ¿Estáis listos?</vt:lpstr>
      <vt:lpstr>Paso 2 : Elige tu plantilla</vt:lpstr>
      <vt:lpstr>Présentation PowerPoint</vt:lpstr>
      <vt:lpstr>Step 2 : Elige tu plantilla </vt:lpstr>
      <vt:lpstr>Paso 3 : Descarga tu plantilla  </vt:lpstr>
      <vt:lpstr>Deja que la magia ocurra! </vt:lpstr>
      <vt:lpstr>#Archivos y directorios creados</vt:lpstr>
      <vt:lpstr>#Fuciones y addins </vt:lpstr>
      <vt:lpstr>Paso 4 : Crear tu primera entrada con</vt:lpstr>
      <vt:lpstr>Paso 4 : Crear tu primera entrada con  </vt:lpstr>
      <vt:lpstr>Paso 4: Explora otras opciones </vt:lpstr>
      <vt:lpstr># Paso 5 : Actualizar el archivo config.toml</vt:lpstr>
      <vt:lpstr>Paso 7: Hospeda tu sitio web en GitHub </vt:lpstr>
      <vt:lpstr>Step 8: Desplegar tu sitio web con</vt:lpstr>
      <vt:lpstr>Paso 9: Personaliza tu nombre de dominio con </vt:lpstr>
      <vt:lpstr>Paso 10: Actualizar la url de su página web </vt:lpstr>
      <vt:lpstr>Referencias  y enlaces</vt:lpstr>
      <vt:lpstr>GRACIAS</vt:lpstr>
      <vt:lpstr>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BLOGDOWN CREAR BLOGS Y SITIOS WEB ESTÁTICOS CON R MARKDOWN</dc:title>
  <cp:lastModifiedBy>Aurore</cp:lastModifiedBy>
  <cp:revision>14</cp:revision>
  <dcterms:modified xsi:type="dcterms:W3CDTF">2020-08-15T12:20:20Z</dcterms:modified>
</cp:coreProperties>
</file>